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8" r:id="rId2"/>
    <p:sldId id="257" r:id="rId3"/>
    <p:sldId id="388" r:id="rId4"/>
    <p:sldId id="321" r:id="rId5"/>
    <p:sldId id="387" r:id="rId6"/>
    <p:sldId id="351" r:id="rId7"/>
    <p:sldId id="353" r:id="rId8"/>
    <p:sldId id="354" r:id="rId9"/>
    <p:sldId id="355" r:id="rId10"/>
    <p:sldId id="356" r:id="rId11"/>
    <p:sldId id="358" r:id="rId12"/>
    <p:sldId id="375" r:id="rId13"/>
    <p:sldId id="376" r:id="rId14"/>
    <p:sldId id="378" r:id="rId15"/>
    <p:sldId id="379" r:id="rId16"/>
    <p:sldId id="357" r:id="rId17"/>
    <p:sldId id="359" r:id="rId18"/>
    <p:sldId id="361" r:id="rId19"/>
    <p:sldId id="363" r:id="rId20"/>
    <p:sldId id="364" r:id="rId21"/>
    <p:sldId id="386" r:id="rId22"/>
    <p:sldId id="400" r:id="rId23"/>
    <p:sldId id="402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AAB6C1"/>
    <a:srgbClr val="F6A300"/>
    <a:srgbClr val="0075FC"/>
    <a:srgbClr val="D00000"/>
    <a:srgbClr val="822333"/>
    <a:srgbClr val="C5354D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65" autoAdjust="0"/>
    <p:restoredTop sz="93223" autoAdjust="0"/>
  </p:normalViewPr>
  <p:slideViewPr>
    <p:cSldViewPr snapToGrid="0">
      <p:cViewPr varScale="1">
        <p:scale>
          <a:sx n="74" d="100"/>
          <a:sy n="74" d="100"/>
        </p:scale>
        <p:origin x="43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78852-DA79-4964-9713-5837D6C32B22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662FE-A30C-4AFE-A8FD-BB567E1715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242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EF810A-FA54-9DB0-255B-B7FA8A4A2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6EC5DB5-8232-E8AE-BAEF-6C8D77949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70D0DEE-0C7D-CB6F-2617-C77032B7D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AFF-7034-4846-B267-A766D207409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9E090C-E1F7-D600-A94D-66187552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90F2C5-6BAC-2B7E-DF23-9173C8AD7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C3CF-3FF7-4FDE-BC49-62A6656B46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2908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3C30C2-67E3-9D06-EBBE-BD221E49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095F71A-9ACB-2358-85F4-8A8E83F83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474292-9D23-39D8-0FC3-9140745B5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AFF-7034-4846-B267-A766D207409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BDA21B-C6FA-5287-3AA7-957B26A0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81C437-06B1-A7E0-A0D8-960EF3865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C3CF-3FF7-4FDE-BC49-62A6656B46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213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660DD58-0AF9-493A-5CE5-17438991FF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0C1548D-B290-51EE-B810-84DB6B842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4C001B-DA7D-E642-C3DF-A7B1A575E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AFF-7034-4846-B267-A766D207409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1B2BA8-3CB0-F147-BD26-FB897DF1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BB36BC-135F-B47F-EE94-01EE2C73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C3CF-3FF7-4FDE-BC49-62A6656B46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6746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B26242-DC69-E652-4977-A9520F75B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229ECD-C78A-9ADF-2657-9133C6CE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55A19B6-745C-A72A-7562-5C2A3C21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AFF-7034-4846-B267-A766D207409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07E9B4-CD88-F350-2160-9B3964703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335957-8BC5-099B-48A7-7CEAFEA2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C3CF-3FF7-4FDE-BC49-62A6656B46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948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E6C9E4-2841-61DC-0103-C6620D52E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1204A-31C3-77A1-6B43-EA7114975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84B4D49-CE13-6FE9-00D8-596E6AFF1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AFF-7034-4846-B267-A766D207409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89C814-9B33-E78C-20B1-93FD0DECD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0E1695F-B66A-DC63-CBCF-9B70F5352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C3CF-3FF7-4FDE-BC49-62A6656B46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447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293059-C1FA-68B4-E491-93A59FE3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09775D-8377-E951-64CB-78B72D5FD6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58BCEEB-6BCA-814D-210E-D63E04F89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E7B0314-60E4-E99C-017C-9DA945A2C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AFF-7034-4846-B267-A766D207409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667C5F-FAA5-BB5B-C132-FBCE4DC1B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50F2C88-1299-2351-CB7E-2BEE8488B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C3CF-3FF7-4FDE-BC49-62A6656B46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5373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DB9BB0-4003-E3F9-EFE2-78EE462CD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8D0F44E-0C6C-8799-27DF-B897ADC7D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F2AB9D-50F3-FB3D-C589-4EB0B3FA0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1EBD12B-0389-1094-B183-370FD4051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F52E59E-46AF-08A4-6CFB-8D2876313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FF6B497-E63C-069A-D86D-18B138AF4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AFF-7034-4846-B267-A766D207409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6E421AE-22E8-360F-6EC3-DABA29E3B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382D277-BB9E-8437-3267-BCD0F2580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C3CF-3FF7-4FDE-BC49-62A6656B46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0862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B888E9-9FBF-D962-BF98-0DE44AD35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7CAC506-2F0D-2A4E-8BC1-CF9385839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AFF-7034-4846-B267-A766D207409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954C56-3B61-9D87-36CA-CF0E33BB9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261295-97C9-CCD3-BF75-A92621D2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C3CF-3FF7-4FDE-BC49-62A6656B46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9885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05B8396-2A5D-4B82-B727-7623657A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AFF-7034-4846-B267-A766D207409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3FAFFBC-55E7-E6DC-D31D-A92F84C6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378FB7-3C82-6EF0-4B61-0E491C34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C3CF-3FF7-4FDE-BC49-62A6656B46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58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E49641-03E2-94DF-70D2-44C634AF5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D54CFF-EBFD-4619-4B88-DD631DCEF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ADCAD28-15D9-CE3A-A2CF-CECE498A2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EEC0C24-E94C-55E6-83FB-B43767069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AFF-7034-4846-B267-A766D207409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62C629-2F51-709A-AED6-ECA1E73A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877BCF-4F1F-DCE0-5201-DDCECACD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C3CF-3FF7-4FDE-BC49-62A6656B46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613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BBF42D-241E-BF34-19CC-A8AFE9D94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D23E15D-B948-3444-BF34-60D6469A0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5CA2DF-88E0-2B2B-8D45-74814E6B6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A5264F8-A1EC-38E6-98D7-787E6C7B8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AFF-7034-4846-B267-A766D207409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0AAC25-9504-ADC5-C9C8-13CF70217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397BB12-993C-8A5E-7143-9E530E251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C3CF-3FF7-4FDE-BC49-62A6656B46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103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6354D7C-0408-46AC-1D6D-60F9EA8B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23B1ED-9B78-93F1-DE23-808F86EE5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3012A37-4707-5A53-3593-A58E957F52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CCAAFF-7034-4846-B267-A766D207409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CA69D6-9AD4-EAD1-5C62-785A2F417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1AC73E-4F50-AC93-D036-DCB4314AD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70C3CF-3FF7-4FDE-BC49-62A6656B46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8750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microsoft.com/office/2017/06/relationships/model3d" Target="../media/model3d1.glb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1.jp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0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microsoft.com/office/2017/06/relationships/model3d" Target="../media/model3d1.glb"/><Relationship Id="rId21" Type="http://schemas.openxmlformats.org/officeDocument/2006/relationships/image" Target="../media/image39.png"/><Relationship Id="rId7" Type="http://schemas.openxmlformats.org/officeDocument/2006/relationships/image" Target="../media/image250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1.jp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0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Immagine che contiene aria aperta, natura, Cumulo, nuvola">
            <a:extLst>
              <a:ext uri="{FF2B5EF4-FFF2-40B4-BE49-F238E27FC236}">
                <a16:creationId xmlns:a16="http://schemas.microsoft.com/office/drawing/2014/main" id="{7753B63A-66D2-9C8B-7167-C3831F2F3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244661" cy="2748448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2620946-CF73-FE9E-EE28-949AAE0D4A53}"/>
              </a:ext>
            </a:extLst>
          </p:cNvPr>
          <p:cNvSpPr txBox="1"/>
          <p:nvPr/>
        </p:nvSpPr>
        <p:spPr>
          <a:xfrm>
            <a:off x="0" y="516016"/>
            <a:ext cx="121920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800" b="1" dirty="0">
                <a:ln w="34925"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bg1"/>
                </a:solidFill>
              </a:rPr>
              <a:t>Aircraft </a:t>
            </a:r>
            <a:r>
              <a:rPr lang="it-IT" sz="8800" b="1" dirty="0" err="1">
                <a:ln w="34925"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bg1"/>
                </a:solidFill>
              </a:rPr>
              <a:t>conflict</a:t>
            </a:r>
            <a:r>
              <a:rPr lang="it-IT" sz="8800" b="1" dirty="0">
                <a:ln w="34925"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it-IT" sz="8800" b="1" dirty="0" err="1">
                <a:ln w="34925"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bg1"/>
                </a:solidFill>
              </a:rPr>
              <a:t>resolution</a:t>
            </a:r>
            <a:endParaRPr lang="it-IT" sz="8800" b="1" dirty="0">
              <a:ln w="34925">
                <a:solidFill>
                  <a:schemeClr val="accent1">
                    <a:shade val="1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4CDF6A5D-72D4-51BB-E0C7-3748FED673EB}"/>
              </a:ext>
            </a:extLst>
          </p:cNvPr>
          <p:cNvGrpSpPr/>
          <p:nvPr/>
        </p:nvGrpSpPr>
        <p:grpSpPr>
          <a:xfrm rot="303166">
            <a:off x="-119856" y="4498735"/>
            <a:ext cx="4314842" cy="3949560"/>
            <a:chOff x="-119856" y="4498735"/>
            <a:chExt cx="4314842" cy="3949560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2E023A90-C16C-39DD-4B04-8997D5B50107}"/>
                </a:ext>
              </a:extLst>
            </p:cNvPr>
            <p:cNvSpPr txBox="1"/>
            <p:nvPr/>
          </p:nvSpPr>
          <p:spPr>
            <a:xfrm>
              <a:off x="-119856" y="8340573"/>
              <a:ext cx="2029532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"/>
                <a:t>prova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Modello 3D 2" descr="Aereo">
                  <a:extLst>
                    <a:ext uri="{FF2B5EF4-FFF2-40B4-BE49-F238E27FC236}">
                      <a16:creationId xmlns:a16="http://schemas.microsoft.com/office/drawing/2014/main" id="{C5A552E9-E34F-9BA2-6C04-B1697B2B568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95132475"/>
                    </p:ext>
                  </p:extLst>
                </p:nvPr>
              </p:nvGraphicFramePr>
              <p:xfrm rot="21280623">
                <a:off x="344281" y="4498735"/>
                <a:ext cx="3850705" cy="1892076"/>
              </p:xfrm>
              <a:graphic>
                <a:graphicData uri="http://schemas.microsoft.com/office/drawing/2017/model3d">
                  <am3d:model3d r:embed="rId3">
                    <am3d:spPr>
                      <a:xfrm rot="21583789">
                        <a:off x="0" y="0"/>
                        <a:ext cx="3850705" cy="1892076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5095812" ay="3240040" az="-5024520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518181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Modello 3D 2" descr="Aereo">
                  <a:extLst>
                    <a:ext uri="{FF2B5EF4-FFF2-40B4-BE49-F238E27FC236}">
                      <a16:creationId xmlns:a16="http://schemas.microsoft.com/office/drawing/2014/main" id="{C5A552E9-E34F-9BA2-6C04-B1697B2B56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21583789">
                  <a:off x="433984" y="4523172"/>
                  <a:ext cx="3850705" cy="1892076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lo 3D 6" descr="Aereo">
                <a:extLst>
                  <a:ext uri="{FF2B5EF4-FFF2-40B4-BE49-F238E27FC236}">
                    <a16:creationId xmlns:a16="http://schemas.microsoft.com/office/drawing/2014/main" id="{E6146409-B9BB-EA04-A181-EFF204EB9D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4474303"/>
                  </p:ext>
                </p:extLst>
              </p:nvPr>
            </p:nvGraphicFramePr>
            <p:xfrm rot="21443169">
              <a:off x="8044551" y="4032842"/>
              <a:ext cx="3755621" cy="2823848"/>
            </p:xfrm>
            <a:graphic>
              <a:graphicData uri="http://schemas.microsoft.com/office/drawing/2017/model3d">
                <am3d:model3d r:embed="rId3">
                  <am3d:spPr>
                    <a:xfrm rot="21443169">
                      <a:off x="0" y="0"/>
                      <a:ext cx="3755621" cy="2823848"/>
                    </a:xfrm>
                    <a:prstGeom prst="rect">
                      <a:avLst/>
                    </a:prstGeom>
                    <a:ln>
                      <a:noFill/>
                    </a:ln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541449" ay="-2991167" az="-558497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818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lo 3D 6" descr="Aereo">
                <a:extLst>
                  <a:ext uri="{FF2B5EF4-FFF2-40B4-BE49-F238E27FC236}">
                    <a16:creationId xmlns:a16="http://schemas.microsoft.com/office/drawing/2014/main" id="{E6146409-B9BB-EA04-A181-EFF204EB9D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443169">
                <a:off x="8044551" y="4032842"/>
                <a:ext cx="3755621" cy="2823848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2188E5E-5ECB-48A4-8F19-0BD75774B696}"/>
              </a:ext>
            </a:extLst>
          </p:cNvPr>
          <p:cNvSpPr txBox="1"/>
          <p:nvPr/>
        </p:nvSpPr>
        <p:spPr>
          <a:xfrm>
            <a:off x="0" y="7915755"/>
            <a:ext cx="121920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800" b="1" err="1">
                <a:ln w="34925"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bg1"/>
                </a:solidFill>
              </a:rPr>
              <a:t>Introduction</a:t>
            </a:r>
            <a:endParaRPr lang="it-IT" sz="8800" b="1">
              <a:ln w="34925">
                <a:solidFill>
                  <a:schemeClr val="accent1">
                    <a:shade val="1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D8B8C2D-9B42-BFAA-3019-5C29F3FAF551}"/>
              </a:ext>
            </a:extLst>
          </p:cNvPr>
          <p:cNvCxnSpPr>
            <a:cxnSpLocks/>
          </p:cNvCxnSpPr>
          <p:nvPr/>
        </p:nvCxnSpPr>
        <p:spPr>
          <a:xfrm>
            <a:off x="1051560" y="-6910486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A028794-E44B-3BC0-93F7-9E66C01B1DFB}"/>
              </a:ext>
            </a:extLst>
          </p:cNvPr>
          <p:cNvSpPr txBox="1"/>
          <p:nvPr/>
        </p:nvSpPr>
        <p:spPr>
          <a:xfrm>
            <a:off x="700377" y="10675259"/>
            <a:ext cx="107912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</a:rPr>
              <a:t>Our problem concerns resolving air conflicts, with the objective of avoiding collisions between aircraft while keeping them out of danger zones. To address this problem, a hybrid control system combining discrete and continuous control elements was implemented.</a:t>
            </a:r>
            <a:endParaRPr lang="it-IT" sz="2400" b="1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281111"/>
      </p:ext>
    </p:extLst>
  </p:cSld>
  <p:clrMapOvr>
    <a:masterClrMapping/>
  </p:clrMapOvr>
  <p:transition spd="med">
    <p:pull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aria aperta, natura, Cumulo, nuvola">
            <a:extLst>
              <a:ext uri="{FF2B5EF4-FFF2-40B4-BE49-F238E27FC236}">
                <a16:creationId xmlns:a16="http://schemas.microsoft.com/office/drawing/2014/main" id="{FCF79B41-0814-E50C-8FFB-9450BD46E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52729"/>
            <a:ext cx="31244661" cy="27484486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06008730-6A12-47E8-70FC-C535C053014B}"/>
              </a:ext>
            </a:extLst>
          </p:cNvPr>
          <p:cNvGrpSpPr>
            <a:grpSpLocks noChangeAspect="1"/>
          </p:cNvGrpSpPr>
          <p:nvPr/>
        </p:nvGrpSpPr>
        <p:grpSpPr>
          <a:xfrm rot="1644469">
            <a:off x="1502590" y="514856"/>
            <a:ext cx="8567731" cy="5363497"/>
            <a:chOff x="4054521" y="2526354"/>
            <a:chExt cx="3004819" cy="1881051"/>
          </a:xfrm>
        </p:grpSpPr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E2AF0E25-A8B3-2B5E-4625-0B4817175884}"/>
                </a:ext>
              </a:extLst>
            </p:cNvPr>
            <p:cNvCxnSpPr>
              <a:cxnSpLocks/>
            </p:cNvCxnSpPr>
            <p:nvPr/>
          </p:nvCxnSpPr>
          <p:spPr>
            <a:xfrm rot="19955531" flipH="1" flipV="1">
              <a:off x="4054521" y="3552220"/>
              <a:ext cx="3004819" cy="356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44BC9F82-A92F-6F67-9EF8-9ACDE82DD889}"/>
                </a:ext>
              </a:extLst>
            </p:cNvPr>
            <p:cNvCxnSpPr/>
            <p:nvPr/>
          </p:nvCxnSpPr>
          <p:spPr>
            <a:xfrm flipV="1">
              <a:off x="4248065" y="2876707"/>
              <a:ext cx="2688269" cy="13565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343884FD-B714-6A27-B437-A18C33E54ED6}"/>
                </a:ext>
              </a:extLst>
            </p:cNvPr>
            <p:cNvSpPr/>
            <p:nvPr/>
          </p:nvSpPr>
          <p:spPr>
            <a:xfrm>
              <a:off x="4735746" y="2526354"/>
              <a:ext cx="1881051" cy="188105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igura a mano libera 49">
              <a:extLst>
                <a:ext uri="{FF2B5EF4-FFF2-40B4-BE49-F238E27FC236}">
                  <a16:creationId xmlns:a16="http://schemas.microsoft.com/office/drawing/2014/main" id="{AFD86F55-C420-C657-1839-C54576E8443D}"/>
                </a:ext>
              </a:extLst>
            </p:cNvPr>
            <p:cNvSpPr/>
            <p:nvPr/>
          </p:nvSpPr>
          <p:spPr>
            <a:xfrm>
              <a:off x="4595067" y="3980863"/>
              <a:ext cx="411982" cy="151887"/>
            </a:xfrm>
            <a:custGeom>
              <a:avLst/>
              <a:gdLst>
                <a:gd name="connsiteX0" fmla="*/ 0 w 361741"/>
                <a:gd name="connsiteY0" fmla="*/ 41355 h 81548"/>
                <a:gd name="connsiteX1" fmla="*/ 211015 w 361741"/>
                <a:gd name="connsiteY1" fmla="*/ 1161 h 81548"/>
                <a:gd name="connsiteX2" fmla="*/ 361741 w 361741"/>
                <a:gd name="connsiteY2" fmla="*/ 81548 h 8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741" h="81548">
                  <a:moveTo>
                    <a:pt x="0" y="41355"/>
                  </a:moveTo>
                  <a:cubicBezTo>
                    <a:pt x="75362" y="17908"/>
                    <a:pt x="150725" y="-5538"/>
                    <a:pt x="211015" y="1161"/>
                  </a:cubicBezTo>
                  <a:cubicBezTo>
                    <a:pt x="271305" y="7860"/>
                    <a:pt x="316523" y="44704"/>
                    <a:pt x="361741" y="81548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B2C16411-BCE5-FB24-FF68-B7EC1645158A}"/>
                </a:ext>
              </a:extLst>
            </p:cNvPr>
            <p:cNvCxnSpPr>
              <a:stCxn id="12" idx="2"/>
            </p:cNvCxnSpPr>
            <p:nvPr/>
          </p:nvCxnSpPr>
          <p:spPr>
            <a:xfrm>
              <a:off x="5007049" y="4132750"/>
              <a:ext cx="150726" cy="1256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998673FC-3426-65EF-FF48-0270A80A32FC}"/>
                </a:ext>
              </a:extLst>
            </p:cNvPr>
            <p:cNvCxnSpPr/>
            <p:nvPr/>
          </p:nvCxnSpPr>
          <p:spPr>
            <a:xfrm flipV="1">
              <a:off x="6294913" y="4007145"/>
              <a:ext cx="159101" cy="17752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D46A2165-4AA6-2874-224C-60364D94C179}"/>
                </a:ext>
              </a:extLst>
            </p:cNvPr>
            <p:cNvCxnSpPr>
              <a:cxnSpLocks/>
            </p:cNvCxnSpPr>
            <p:nvPr/>
          </p:nvCxnSpPr>
          <p:spPr>
            <a:xfrm rot="19955531" flipH="1" flipV="1">
              <a:off x="6362153" y="2743411"/>
              <a:ext cx="50322" cy="2320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igura a mano libera 51">
              <a:extLst>
                <a:ext uri="{FF2B5EF4-FFF2-40B4-BE49-F238E27FC236}">
                  <a16:creationId xmlns:a16="http://schemas.microsoft.com/office/drawing/2014/main" id="{2BF7735B-E448-39AE-3229-59142C0A2756}"/>
                </a:ext>
              </a:extLst>
            </p:cNvPr>
            <p:cNvSpPr/>
            <p:nvPr/>
          </p:nvSpPr>
          <p:spPr>
            <a:xfrm rot="10263597">
              <a:off x="6464072" y="2923826"/>
              <a:ext cx="361741" cy="81548"/>
            </a:xfrm>
            <a:custGeom>
              <a:avLst/>
              <a:gdLst>
                <a:gd name="connsiteX0" fmla="*/ 0 w 361741"/>
                <a:gd name="connsiteY0" fmla="*/ 41355 h 81548"/>
                <a:gd name="connsiteX1" fmla="*/ 211015 w 361741"/>
                <a:gd name="connsiteY1" fmla="*/ 1161 h 81548"/>
                <a:gd name="connsiteX2" fmla="*/ 361741 w 361741"/>
                <a:gd name="connsiteY2" fmla="*/ 81548 h 8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741" h="81548">
                  <a:moveTo>
                    <a:pt x="0" y="41355"/>
                  </a:moveTo>
                  <a:cubicBezTo>
                    <a:pt x="75362" y="17908"/>
                    <a:pt x="150725" y="-5538"/>
                    <a:pt x="211015" y="1161"/>
                  </a:cubicBezTo>
                  <a:cubicBezTo>
                    <a:pt x="271305" y="7860"/>
                    <a:pt x="316523" y="44704"/>
                    <a:pt x="361741" y="81548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igura a mano libera 52">
              <a:extLst>
                <a:ext uri="{FF2B5EF4-FFF2-40B4-BE49-F238E27FC236}">
                  <a16:creationId xmlns:a16="http://schemas.microsoft.com/office/drawing/2014/main" id="{90A3DB09-6D42-1360-D890-5AEDD152127F}"/>
                </a:ext>
              </a:extLst>
            </p:cNvPr>
            <p:cNvSpPr/>
            <p:nvPr/>
          </p:nvSpPr>
          <p:spPr>
            <a:xfrm rot="17697920">
              <a:off x="6492533" y="3059764"/>
              <a:ext cx="361741" cy="81548"/>
            </a:xfrm>
            <a:custGeom>
              <a:avLst/>
              <a:gdLst>
                <a:gd name="connsiteX0" fmla="*/ 0 w 361741"/>
                <a:gd name="connsiteY0" fmla="*/ 41355 h 81548"/>
                <a:gd name="connsiteX1" fmla="*/ 211015 w 361741"/>
                <a:gd name="connsiteY1" fmla="*/ 1161 h 81548"/>
                <a:gd name="connsiteX2" fmla="*/ 361741 w 361741"/>
                <a:gd name="connsiteY2" fmla="*/ 81548 h 8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741" h="81548">
                  <a:moveTo>
                    <a:pt x="0" y="41355"/>
                  </a:moveTo>
                  <a:cubicBezTo>
                    <a:pt x="75362" y="17908"/>
                    <a:pt x="150725" y="-5538"/>
                    <a:pt x="211015" y="1161"/>
                  </a:cubicBezTo>
                  <a:cubicBezTo>
                    <a:pt x="271305" y="7860"/>
                    <a:pt x="316523" y="44704"/>
                    <a:pt x="361741" y="81548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igura a mano libera 51">
            <a:extLst>
              <a:ext uri="{FF2B5EF4-FFF2-40B4-BE49-F238E27FC236}">
                <a16:creationId xmlns:a16="http://schemas.microsoft.com/office/drawing/2014/main" id="{11C26511-DBCF-BFF7-FE51-65A25455820B}"/>
              </a:ext>
            </a:extLst>
          </p:cNvPr>
          <p:cNvSpPr/>
          <p:nvPr/>
        </p:nvSpPr>
        <p:spPr>
          <a:xfrm rot="7740823">
            <a:off x="2713333" y="3009829"/>
            <a:ext cx="913364" cy="310281"/>
          </a:xfrm>
          <a:custGeom>
            <a:avLst/>
            <a:gdLst>
              <a:gd name="connsiteX0" fmla="*/ 0 w 361741"/>
              <a:gd name="connsiteY0" fmla="*/ 41355 h 81548"/>
              <a:gd name="connsiteX1" fmla="*/ 211015 w 361741"/>
              <a:gd name="connsiteY1" fmla="*/ 1161 h 81548"/>
              <a:gd name="connsiteX2" fmla="*/ 361741 w 361741"/>
              <a:gd name="connsiteY2" fmla="*/ 81548 h 8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741" h="81548">
                <a:moveTo>
                  <a:pt x="0" y="41355"/>
                </a:moveTo>
                <a:cubicBezTo>
                  <a:pt x="75362" y="17908"/>
                  <a:pt x="150725" y="-5538"/>
                  <a:pt x="211015" y="1161"/>
                </a:cubicBezTo>
                <a:cubicBezTo>
                  <a:pt x="271305" y="7860"/>
                  <a:pt x="316523" y="44704"/>
                  <a:pt x="361741" y="81548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6D855A7E-BCFF-92BC-7D2A-E22DBF76074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3707811" y="1889549"/>
            <a:ext cx="138765" cy="229229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FF018848-2F6B-BBC9-73FD-7FD4E03498BD}"/>
              </a:ext>
            </a:extLst>
          </p:cNvPr>
          <p:cNvSpPr>
            <a:spLocks noChangeAspect="1"/>
          </p:cNvSpPr>
          <p:nvPr/>
        </p:nvSpPr>
        <p:spPr>
          <a:xfrm>
            <a:off x="9085739" y="2608487"/>
            <a:ext cx="1800000" cy="1800000"/>
          </a:xfrm>
          <a:prstGeom prst="ellipse">
            <a:avLst/>
          </a:prstGeom>
          <a:solidFill>
            <a:schemeClr val="accent1">
              <a:alpha val="64000"/>
            </a:schemeClr>
          </a:solidFill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ello 3D 18" descr="Aereo">
                <a:extLst>
                  <a:ext uri="{FF2B5EF4-FFF2-40B4-BE49-F238E27FC236}">
                    <a16:creationId xmlns:a16="http://schemas.microsoft.com/office/drawing/2014/main" id="{4B741251-0CDA-A858-8B0C-3692493D82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9247376" y="2632345"/>
              <a:ext cx="1454729" cy="1778001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454729" cy="177800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075725" ay="1819" az="192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405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ello 3D 18" descr="Aereo">
                <a:extLst>
                  <a:ext uri="{FF2B5EF4-FFF2-40B4-BE49-F238E27FC236}">
                    <a16:creationId xmlns:a16="http://schemas.microsoft.com/office/drawing/2014/main" id="{4B741251-0CDA-A858-8B0C-3692493D8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9247376" y="2632345"/>
                <a:ext cx="1454729" cy="1778001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Ovale 21">
            <a:extLst>
              <a:ext uri="{FF2B5EF4-FFF2-40B4-BE49-F238E27FC236}">
                <a16:creationId xmlns:a16="http://schemas.microsoft.com/office/drawing/2014/main" id="{2EE94139-CCBD-BC6C-3BD3-7BCD0D9F4E68}"/>
              </a:ext>
            </a:extLst>
          </p:cNvPr>
          <p:cNvSpPr>
            <a:spLocks noChangeAspect="1"/>
          </p:cNvSpPr>
          <p:nvPr/>
        </p:nvSpPr>
        <p:spPr>
          <a:xfrm rot="10800000">
            <a:off x="1150803" y="2529000"/>
            <a:ext cx="1800000" cy="1800000"/>
          </a:xfrm>
          <a:prstGeom prst="ellipse">
            <a:avLst/>
          </a:prstGeom>
          <a:solidFill>
            <a:srgbClr val="FFC000">
              <a:alpha val="54000"/>
            </a:srgbClr>
          </a:solidFill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ello 3D 22" descr="Aereo">
                <a:extLst>
                  <a:ext uri="{FF2B5EF4-FFF2-40B4-BE49-F238E27FC236}">
                    <a16:creationId xmlns:a16="http://schemas.microsoft.com/office/drawing/2014/main" id="{764A9E37-DD55-C10E-D253-0680DA4D0BE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1334438" y="2527142"/>
              <a:ext cx="1454729" cy="1778001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454729" cy="177800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075725" ay="1819" az="192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405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ello 3D 22" descr="Aereo">
                <a:extLst>
                  <a:ext uri="{FF2B5EF4-FFF2-40B4-BE49-F238E27FC236}">
                    <a16:creationId xmlns:a16="http://schemas.microsoft.com/office/drawing/2014/main" id="{764A9E37-DD55-C10E-D253-0680DA4D0B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1334438" y="2527142"/>
                <a:ext cx="1454729" cy="1778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E0B2CDC-F32D-7C8B-266E-E17E4264D0B7}"/>
                  </a:ext>
                </a:extLst>
              </p:cNvPr>
              <p:cNvSpPr txBox="1"/>
              <p:nvPr/>
            </p:nvSpPr>
            <p:spPr>
              <a:xfrm>
                <a:off x="510870" y="578542"/>
                <a:ext cx="2185021" cy="478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sz="240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24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24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)=180</m:t>
                      </m:r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E0B2CDC-F32D-7C8B-266E-E17E4264D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70" y="578542"/>
                <a:ext cx="2185021" cy="478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032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ria aperta, natura, Cumulo, nuvola">
            <a:extLst>
              <a:ext uri="{FF2B5EF4-FFF2-40B4-BE49-F238E27FC236}">
                <a16:creationId xmlns:a16="http://schemas.microsoft.com/office/drawing/2014/main" id="{B0C2FD4F-6B68-8A2F-0040-D1DE6A15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068748" cy="10820400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FB0930FA-FF0C-B0F4-904A-AF3803EAE161}"/>
              </a:ext>
            </a:extLst>
          </p:cNvPr>
          <p:cNvGrpSpPr/>
          <p:nvPr/>
        </p:nvGrpSpPr>
        <p:grpSpPr>
          <a:xfrm rot="16200000">
            <a:off x="2127243" y="3289331"/>
            <a:ext cx="630380" cy="633379"/>
            <a:chOff x="2926428" y="1608546"/>
            <a:chExt cx="630380" cy="633379"/>
          </a:xfrm>
        </p:grpSpPr>
        <p:sp>
          <p:nvSpPr>
            <p:cNvPr id="34" name="Ovale 33">
              <a:extLst>
                <a:ext uri="{FF2B5EF4-FFF2-40B4-BE49-F238E27FC236}">
                  <a16:creationId xmlns:a16="http://schemas.microsoft.com/office/drawing/2014/main" id="{CD2AE42E-14E5-D246-B9E9-52ABCF1B127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926428" y="1611545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i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5" name="Modello 3D 34" descr="Aereo">
                  <a:extLst>
                    <a:ext uri="{FF2B5EF4-FFF2-40B4-BE49-F238E27FC236}">
                      <a16:creationId xmlns:a16="http://schemas.microsoft.com/office/drawing/2014/main" id="{20ECD952-6467-A25D-12FB-1A752CF4AE7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54150815"/>
                    </p:ext>
                  </p:extLst>
                </p:nvPr>
              </p:nvGraphicFramePr>
              <p:xfrm>
                <a:off x="2956273" y="1608546"/>
                <a:ext cx="561686" cy="628673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61686" cy="628673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5" name="Modello 3D 34" descr="Aereo">
                  <a:extLst>
                    <a:ext uri="{FF2B5EF4-FFF2-40B4-BE49-F238E27FC236}">
                      <a16:creationId xmlns:a16="http://schemas.microsoft.com/office/drawing/2014/main" id="{20ECD952-6467-A25D-12FB-1A752CF4AE7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2159237" y="3296186"/>
                  <a:ext cx="561686" cy="628673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DD28D037-5E7E-8489-A211-5F43536E081A}"/>
              </a:ext>
            </a:extLst>
          </p:cNvPr>
          <p:cNvCxnSpPr/>
          <p:nvPr/>
        </p:nvCxnSpPr>
        <p:spPr>
          <a:xfrm>
            <a:off x="6172200" y="3624030"/>
            <a:ext cx="52425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7F93C2D7-BC08-BB40-BBF0-D9D744C0EB6C}"/>
              </a:ext>
            </a:extLst>
          </p:cNvPr>
          <p:cNvGrpSpPr/>
          <p:nvPr/>
        </p:nvGrpSpPr>
        <p:grpSpPr>
          <a:xfrm rot="10800000">
            <a:off x="2128744" y="3317844"/>
            <a:ext cx="633379" cy="630380"/>
            <a:chOff x="599311" y="2439814"/>
            <a:chExt cx="633379" cy="630380"/>
          </a:xfrm>
        </p:grpSpPr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38A9988F-86AA-273D-56C2-469C5155C9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3" name="Modello 3D 22" descr="Aereo">
                  <a:extLst>
                    <a:ext uri="{FF2B5EF4-FFF2-40B4-BE49-F238E27FC236}">
                      <a16:creationId xmlns:a16="http://schemas.microsoft.com/office/drawing/2014/main" id="{29BFC261-3CFF-624F-F085-8FDF266F3E1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4880227"/>
                    </p:ext>
                  </p:extLst>
                </p:nvPr>
              </p:nvGraphicFramePr>
              <p:xfrm rot="16200000">
                <a:off x="632806" y="2445171"/>
                <a:ext cx="561684" cy="628673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61684" cy="628673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84244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3" name="Modello 3D 22" descr="Aereo">
                  <a:extLst>
                    <a:ext uri="{FF2B5EF4-FFF2-40B4-BE49-F238E27FC236}">
                      <a16:creationId xmlns:a16="http://schemas.microsoft.com/office/drawing/2014/main" id="{29BFC261-3CFF-624F-F085-8FDF266F3E1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5400000">
                  <a:off x="2166944" y="3314194"/>
                  <a:ext cx="561684" cy="62867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Arco 11">
            <a:extLst>
              <a:ext uri="{FF2B5EF4-FFF2-40B4-BE49-F238E27FC236}">
                <a16:creationId xmlns:a16="http://schemas.microsoft.com/office/drawing/2014/main" id="{C4551F72-B50B-EE79-C908-A1D83596AA3D}"/>
              </a:ext>
            </a:extLst>
          </p:cNvPr>
          <p:cNvSpPr>
            <a:spLocks noChangeAspect="1"/>
          </p:cNvSpPr>
          <p:nvPr/>
        </p:nvSpPr>
        <p:spPr>
          <a:xfrm rot="5400000" flipH="1" flipV="1">
            <a:off x="1019343" y="744030"/>
            <a:ext cx="2880000" cy="2880000"/>
          </a:xfrm>
          <a:prstGeom prst="arc">
            <a:avLst>
              <a:gd name="adj1" fmla="val 10821065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3EFC02-BE92-67A1-3248-6F641929551F}"/>
              </a:ext>
            </a:extLst>
          </p:cNvPr>
          <p:cNvGrpSpPr/>
          <p:nvPr/>
        </p:nvGrpSpPr>
        <p:grpSpPr>
          <a:xfrm>
            <a:off x="2144153" y="6188840"/>
            <a:ext cx="630380" cy="630380"/>
            <a:chOff x="602310" y="2439814"/>
            <a:chExt cx="630380" cy="630380"/>
          </a:xfrm>
        </p:grpSpPr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1D92E2AC-BB12-D3AE-0F62-2CC17BC8BF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" name="Modello 3D 8" descr="Aereo">
                  <a:extLst>
                    <a:ext uri="{FF2B5EF4-FFF2-40B4-BE49-F238E27FC236}">
                      <a16:creationId xmlns:a16="http://schemas.microsoft.com/office/drawing/2014/main" id="{B24C777E-8C57-F996-F7F4-984632FACF9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" name="Modello 3D 8" descr="Aereo">
                  <a:extLst>
                    <a:ext uri="{FF2B5EF4-FFF2-40B4-BE49-F238E27FC236}">
                      <a16:creationId xmlns:a16="http://schemas.microsoft.com/office/drawing/2014/main" id="{B24C777E-8C57-F996-F7F4-984632FACF9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2200759" y="6197194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Arco 10">
            <a:extLst>
              <a:ext uri="{FF2B5EF4-FFF2-40B4-BE49-F238E27FC236}">
                <a16:creationId xmlns:a16="http://schemas.microsoft.com/office/drawing/2014/main" id="{4FD442AC-6D0F-F7D0-30D5-E029BDFD1D14}"/>
              </a:ext>
            </a:extLst>
          </p:cNvPr>
          <p:cNvSpPr>
            <a:spLocks noChangeAspect="1"/>
          </p:cNvSpPr>
          <p:nvPr/>
        </p:nvSpPr>
        <p:spPr>
          <a:xfrm rot="16200000" flipH="1" flipV="1">
            <a:off x="1019343" y="3624030"/>
            <a:ext cx="2880000" cy="2880000"/>
          </a:xfrm>
          <a:prstGeom prst="arc">
            <a:avLst>
              <a:gd name="adj1" fmla="val 10821065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BA2FA6E-46F1-B729-406B-9B49ED03F3B8}"/>
              </a:ext>
            </a:extLst>
          </p:cNvPr>
          <p:cNvGrpSpPr/>
          <p:nvPr/>
        </p:nvGrpSpPr>
        <p:grpSpPr>
          <a:xfrm rot="18654147">
            <a:off x="3261258" y="5623420"/>
            <a:ext cx="630380" cy="630380"/>
            <a:chOff x="602310" y="2439814"/>
            <a:chExt cx="630380" cy="630380"/>
          </a:xfrm>
        </p:grpSpPr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C6144DB4-C1E3-BDBD-DB66-4FD5B91DF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6" name="Modello 3D 15" descr="Aereo">
                  <a:extLst>
                    <a:ext uri="{FF2B5EF4-FFF2-40B4-BE49-F238E27FC236}">
                      <a16:creationId xmlns:a16="http://schemas.microsoft.com/office/drawing/2014/main" id="{ADF2A6C4-E9C1-B8ED-F705-0BE60110E02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3254147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6" name="Modello 3D 15" descr="Aereo">
                  <a:extLst>
                    <a:ext uri="{FF2B5EF4-FFF2-40B4-BE49-F238E27FC236}">
                      <a16:creationId xmlns:a16="http://schemas.microsoft.com/office/drawing/2014/main" id="{ADF2A6C4-E9C1-B8ED-F705-0BE60110E02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3254147">
                  <a:off x="3322597" y="5633132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70F241B-DCA0-FABD-D19B-696715F80B9A}"/>
              </a:ext>
            </a:extLst>
          </p:cNvPr>
          <p:cNvGrpSpPr/>
          <p:nvPr/>
        </p:nvGrpSpPr>
        <p:grpSpPr>
          <a:xfrm rot="14261175">
            <a:off x="3473270" y="4222035"/>
            <a:ext cx="630380" cy="630380"/>
            <a:chOff x="602310" y="2439814"/>
            <a:chExt cx="630380" cy="630380"/>
          </a:xfrm>
        </p:grpSpPr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E3CE7CAB-7361-B6F7-5295-FDF5A58BCE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Modello 3D 19" descr="Aereo">
                  <a:extLst>
                    <a:ext uri="{FF2B5EF4-FFF2-40B4-BE49-F238E27FC236}">
                      <a16:creationId xmlns:a16="http://schemas.microsoft.com/office/drawing/2014/main" id="{BEF8BA99-3BDA-9B73-D4D2-AEAB81F069C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8861175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Modello 3D 19" descr="Aereo">
                  <a:extLst>
                    <a:ext uri="{FF2B5EF4-FFF2-40B4-BE49-F238E27FC236}">
                      <a16:creationId xmlns:a16="http://schemas.microsoft.com/office/drawing/2014/main" id="{BEF8BA99-3BDA-9B73-D4D2-AEAB81F069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8861175">
                  <a:off x="3539593" y="4226736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A75B4992-9451-DC1F-190E-BEF4F7962742}"/>
              </a:ext>
            </a:extLst>
          </p:cNvPr>
          <p:cNvGrpSpPr/>
          <p:nvPr/>
        </p:nvGrpSpPr>
        <p:grpSpPr>
          <a:xfrm rot="4094481">
            <a:off x="871624" y="2417057"/>
            <a:ext cx="630380" cy="630380"/>
            <a:chOff x="602310" y="2439814"/>
            <a:chExt cx="630380" cy="630380"/>
          </a:xfrm>
        </p:grpSpPr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1E63AFE2-0150-316B-30AD-512E435728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/>
                <a:t>1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7" name="Modello 3D 46" descr="Aereo">
                  <a:extLst>
                    <a:ext uri="{FF2B5EF4-FFF2-40B4-BE49-F238E27FC236}">
                      <a16:creationId xmlns:a16="http://schemas.microsoft.com/office/drawing/2014/main" id="{65F7A002-E6A3-F68F-2F36-2E20B2E6C67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20294481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7" name="Modello 3D 46" descr="Aereo">
                  <a:extLst>
                    <a:ext uri="{FF2B5EF4-FFF2-40B4-BE49-F238E27FC236}">
                      <a16:creationId xmlns:a16="http://schemas.microsoft.com/office/drawing/2014/main" id="{65F7A002-E6A3-F68F-2F36-2E20B2E6C67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0294481">
                  <a:off x="926473" y="2419000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68A80930-9E2F-E47A-945B-48309419C2B6}"/>
              </a:ext>
            </a:extLst>
          </p:cNvPr>
          <p:cNvGrpSpPr/>
          <p:nvPr/>
        </p:nvGrpSpPr>
        <p:grpSpPr>
          <a:xfrm rot="7874428">
            <a:off x="1114953" y="923975"/>
            <a:ext cx="633376" cy="630380"/>
            <a:chOff x="599314" y="2439814"/>
            <a:chExt cx="633376" cy="630380"/>
          </a:xfrm>
        </p:grpSpPr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B12BBD4E-4629-EA17-AD05-EAE7E3D80C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/>
                <a:t>3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0" name="Modello 3D 49" descr="Aereo">
                  <a:extLst>
                    <a:ext uri="{FF2B5EF4-FFF2-40B4-BE49-F238E27FC236}">
                      <a16:creationId xmlns:a16="http://schemas.microsoft.com/office/drawing/2014/main" id="{4E5FE191-5269-92AC-4B12-5ECF2E81E65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12493494"/>
                    </p:ext>
                  </p:extLst>
                </p:nvPr>
              </p:nvGraphicFramePr>
              <p:xfrm rot="16200000">
                <a:off x="632808" y="2445171"/>
                <a:ext cx="561683" cy="628672"/>
              </p:xfrm>
              <a:graphic>
                <a:graphicData uri="http://schemas.microsoft.com/office/drawing/2017/model3d">
                  <am3d:model3d r:embed="rId3">
                    <am3d:spPr>
                      <a:xfrm rot="2474428">
                        <a:off x="0" y="0"/>
                        <a:ext cx="561683" cy="628672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84244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0" name="Modello 3D 49" descr="Aereo">
                  <a:extLst>
                    <a:ext uri="{FF2B5EF4-FFF2-40B4-BE49-F238E27FC236}">
                      <a16:creationId xmlns:a16="http://schemas.microsoft.com/office/drawing/2014/main" id="{4E5FE191-5269-92AC-4B12-5ECF2E81E65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2474428">
                  <a:off x="1148964" y="920092"/>
                  <a:ext cx="561683" cy="62867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6A1827E6-9DFC-C862-8746-9408A6B9B908}"/>
              </a:ext>
            </a:extLst>
          </p:cNvPr>
          <p:cNvGrpSpPr/>
          <p:nvPr/>
        </p:nvGrpSpPr>
        <p:grpSpPr>
          <a:xfrm rot="10800000">
            <a:off x="2136449" y="419836"/>
            <a:ext cx="630380" cy="630380"/>
            <a:chOff x="602310" y="2439814"/>
            <a:chExt cx="630380" cy="630380"/>
          </a:xfrm>
        </p:grpSpPr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AB83A399-E39F-297A-3418-1D20F44FB7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4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3" name="Modello 3D 52" descr="Aereo">
                  <a:extLst>
                    <a:ext uri="{FF2B5EF4-FFF2-40B4-BE49-F238E27FC236}">
                      <a16:creationId xmlns:a16="http://schemas.microsoft.com/office/drawing/2014/main" id="{AC6E8801-285C-5403-3FE8-3F08582058E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3" name="Modello 3D 52" descr="Aereo">
                  <a:extLst>
                    <a:ext uri="{FF2B5EF4-FFF2-40B4-BE49-F238E27FC236}">
                      <a16:creationId xmlns:a16="http://schemas.microsoft.com/office/drawing/2014/main" id="{AC6E8801-285C-5403-3FE8-3F08582058E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5400000">
                  <a:off x="2200760" y="419186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D51459A-6746-94F5-2446-FD74FF739DE7}"/>
              </a:ext>
            </a:extLst>
          </p:cNvPr>
          <p:cNvCxnSpPr>
            <a:cxnSpLocks/>
          </p:cNvCxnSpPr>
          <p:nvPr/>
        </p:nvCxnSpPr>
        <p:spPr>
          <a:xfrm flipH="1" flipV="1">
            <a:off x="7086599" y="280740"/>
            <a:ext cx="1" cy="47301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5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ria aperta, natura, Cumulo, nuvola">
            <a:extLst>
              <a:ext uri="{FF2B5EF4-FFF2-40B4-BE49-F238E27FC236}">
                <a16:creationId xmlns:a16="http://schemas.microsoft.com/office/drawing/2014/main" id="{73EB9314-3B71-F7D2-A5D7-432171F80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56123" y="0"/>
            <a:ext cx="61068748" cy="10820400"/>
          </a:xfrm>
          <a:prstGeom prst="rect">
            <a:avLst/>
          </a:prstGeom>
        </p:spPr>
      </p:pic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E4DB7DBA-5AAF-7338-E4C5-A7F2493AC2A7}"/>
              </a:ext>
            </a:extLst>
          </p:cNvPr>
          <p:cNvCxnSpPr>
            <a:cxnSpLocks/>
          </p:cNvCxnSpPr>
          <p:nvPr/>
        </p:nvCxnSpPr>
        <p:spPr>
          <a:xfrm flipH="1" flipV="1">
            <a:off x="7086599" y="280740"/>
            <a:ext cx="1" cy="47301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954F0842-7E6D-4745-450E-65344DDE3EB4}"/>
              </a:ext>
            </a:extLst>
          </p:cNvPr>
          <p:cNvCxnSpPr/>
          <p:nvPr/>
        </p:nvCxnSpPr>
        <p:spPr>
          <a:xfrm>
            <a:off x="6172200" y="3624030"/>
            <a:ext cx="52425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9" name="Gruppo 218">
            <a:extLst>
              <a:ext uri="{FF2B5EF4-FFF2-40B4-BE49-F238E27FC236}">
                <a16:creationId xmlns:a16="http://schemas.microsoft.com/office/drawing/2014/main" id="{82355433-E6CA-2C25-A35F-E6D1D31F3542}"/>
              </a:ext>
            </a:extLst>
          </p:cNvPr>
          <p:cNvGrpSpPr/>
          <p:nvPr/>
        </p:nvGrpSpPr>
        <p:grpSpPr>
          <a:xfrm rot="5400000">
            <a:off x="6771409" y="3316345"/>
            <a:ext cx="630380" cy="633379"/>
            <a:chOff x="2926428" y="1608546"/>
            <a:chExt cx="630380" cy="633379"/>
          </a:xfrm>
        </p:grpSpPr>
        <p:sp>
          <p:nvSpPr>
            <p:cNvPr id="220" name="Ovale 219">
              <a:extLst>
                <a:ext uri="{FF2B5EF4-FFF2-40B4-BE49-F238E27FC236}">
                  <a16:creationId xmlns:a16="http://schemas.microsoft.com/office/drawing/2014/main" id="{F9FFD940-16F9-DE3B-9817-3AE8556FEED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926428" y="1611545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i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21" name="Modello 3D 220" descr="Aereo">
                  <a:extLst>
                    <a:ext uri="{FF2B5EF4-FFF2-40B4-BE49-F238E27FC236}">
                      <a16:creationId xmlns:a16="http://schemas.microsoft.com/office/drawing/2014/main" id="{8D5742FB-5DF0-BC73-BC2D-F8AD7034557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50430177"/>
                    </p:ext>
                  </p:extLst>
                </p:nvPr>
              </p:nvGraphicFramePr>
              <p:xfrm>
                <a:off x="2956273" y="1608546"/>
                <a:ext cx="561686" cy="628673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61686" cy="628673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21" name="Modello 3D 220" descr="Aereo">
                  <a:extLst>
                    <a:ext uri="{FF2B5EF4-FFF2-40B4-BE49-F238E27FC236}">
                      <a16:creationId xmlns:a16="http://schemas.microsoft.com/office/drawing/2014/main" id="{8D5742FB-5DF0-BC73-BC2D-F8AD7034557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6808109" y="3314196"/>
                  <a:ext cx="561686" cy="62867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9AB5864B-3216-5B20-AD21-65188E3BBFAB}"/>
              </a:ext>
            </a:extLst>
          </p:cNvPr>
          <p:cNvGrpSpPr/>
          <p:nvPr/>
        </p:nvGrpSpPr>
        <p:grpSpPr>
          <a:xfrm>
            <a:off x="6788913" y="3317845"/>
            <a:ext cx="630380" cy="630380"/>
            <a:chOff x="602310" y="2439814"/>
            <a:chExt cx="630380" cy="630380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52DA404F-9731-A582-53F3-6AE3588697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7" name="Modello 3D 36" descr="Aereo">
                  <a:extLst>
                    <a:ext uri="{FF2B5EF4-FFF2-40B4-BE49-F238E27FC236}">
                      <a16:creationId xmlns:a16="http://schemas.microsoft.com/office/drawing/2014/main" id="{A8CC1833-A99D-BCF9-61C6-C3E9974493C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73185396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7" name="Modello 3D 36" descr="Aereo">
                  <a:extLst>
                    <a:ext uri="{FF2B5EF4-FFF2-40B4-BE49-F238E27FC236}">
                      <a16:creationId xmlns:a16="http://schemas.microsoft.com/office/drawing/2014/main" id="{A8CC1833-A99D-BCF9-61C6-C3E9974493C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16200000">
                  <a:off x="6845519" y="3326199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7AD29F1-4FC7-8B66-77D6-87F586AEE443}"/>
              </a:ext>
            </a:extLst>
          </p:cNvPr>
          <p:cNvCxnSpPr/>
          <p:nvPr/>
        </p:nvCxnSpPr>
        <p:spPr>
          <a:xfrm>
            <a:off x="-12356123" y="7561384"/>
            <a:ext cx="12192000" cy="0"/>
          </a:xfrm>
          <a:prstGeom prst="line">
            <a:avLst/>
          </a:prstGeom>
          <a:ln w="920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rco 10">
            <a:extLst>
              <a:ext uri="{FF2B5EF4-FFF2-40B4-BE49-F238E27FC236}">
                <a16:creationId xmlns:a16="http://schemas.microsoft.com/office/drawing/2014/main" id="{9885C41E-FB21-CCC8-665C-523C96CDC191}"/>
              </a:ext>
            </a:extLst>
          </p:cNvPr>
          <p:cNvSpPr>
            <a:spLocks noChangeAspect="1"/>
          </p:cNvSpPr>
          <p:nvPr/>
        </p:nvSpPr>
        <p:spPr>
          <a:xfrm rot="5400000" flipH="1" flipV="1">
            <a:off x="1019343" y="744030"/>
            <a:ext cx="2880000" cy="2880000"/>
          </a:xfrm>
          <a:prstGeom prst="arc">
            <a:avLst>
              <a:gd name="adj1" fmla="val 10821065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4936A24-7FFC-DE9D-B1A3-42D02E8256BB}"/>
              </a:ext>
            </a:extLst>
          </p:cNvPr>
          <p:cNvGrpSpPr/>
          <p:nvPr/>
        </p:nvGrpSpPr>
        <p:grpSpPr>
          <a:xfrm>
            <a:off x="2144153" y="6188840"/>
            <a:ext cx="630380" cy="630380"/>
            <a:chOff x="602310" y="2439814"/>
            <a:chExt cx="630380" cy="630380"/>
          </a:xfrm>
        </p:grpSpPr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FBB65FB8-49A9-AB01-326B-5792C236B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" name="Modello 3D 14" descr="Aereo">
                  <a:extLst>
                    <a:ext uri="{FF2B5EF4-FFF2-40B4-BE49-F238E27FC236}">
                      <a16:creationId xmlns:a16="http://schemas.microsoft.com/office/drawing/2014/main" id="{A3F3EBA2-4525-E860-3939-47469B81E6D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" name="Modello 3D 14" descr="Aereo">
                  <a:extLst>
                    <a:ext uri="{FF2B5EF4-FFF2-40B4-BE49-F238E27FC236}">
                      <a16:creationId xmlns:a16="http://schemas.microsoft.com/office/drawing/2014/main" id="{A3F3EBA2-4525-E860-3939-47469B81E6D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2200759" y="6197194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Arco 15">
            <a:extLst>
              <a:ext uri="{FF2B5EF4-FFF2-40B4-BE49-F238E27FC236}">
                <a16:creationId xmlns:a16="http://schemas.microsoft.com/office/drawing/2014/main" id="{E9C70AA9-285A-9C8B-3A3F-B1B81FDF9F4F}"/>
              </a:ext>
            </a:extLst>
          </p:cNvPr>
          <p:cNvSpPr>
            <a:spLocks noChangeAspect="1"/>
          </p:cNvSpPr>
          <p:nvPr/>
        </p:nvSpPr>
        <p:spPr>
          <a:xfrm rot="16200000" flipH="1" flipV="1">
            <a:off x="1019343" y="3624030"/>
            <a:ext cx="2880000" cy="2880000"/>
          </a:xfrm>
          <a:prstGeom prst="arc">
            <a:avLst>
              <a:gd name="adj1" fmla="val 10821065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43E36A13-C4B5-BFCC-E807-88F6890F4F41}"/>
              </a:ext>
            </a:extLst>
          </p:cNvPr>
          <p:cNvGrpSpPr/>
          <p:nvPr/>
        </p:nvGrpSpPr>
        <p:grpSpPr>
          <a:xfrm rot="18654147">
            <a:off x="3261258" y="5623420"/>
            <a:ext cx="630380" cy="630380"/>
            <a:chOff x="602310" y="2439814"/>
            <a:chExt cx="630380" cy="630380"/>
          </a:xfrm>
        </p:grpSpPr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84E0287F-B433-648D-643E-72C5A5F5B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Modello 3D 19" descr="Aereo">
                  <a:extLst>
                    <a:ext uri="{FF2B5EF4-FFF2-40B4-BE49-F238E27FC236}">
                      <a16:creationId xmlns:a16="http://schemas.microsoft.com/office/drawing/2014/main" id="{CB68698F-FA92-0252-8E55-A76986E6377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3254147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Modello 3D 19" descr="Aereo">
                  <a:extLst>
                    <a:ext uri="{FF2B5EF4-FFF2-40B4-BE49-F238E27FC236}">
                      <a16:creationId xmlns:a16="http://schemas.microsoft.com/office/drawing/2014/main" id="{CB68698F-FA92-0252-8E55-A76986E6377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3254147">
                  <a:off x="3322597" y="5633132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8982AD09-207C-3CBE-6506-DA6867964497}"/>
              </a:ext>
            </a:extLst>
          </p:cNvPr>
          <p:cNvGrpSpPr/>
          <p:nvPr/>
        </p:nvGrpSpPr>
        <p:grpSpPr>
          <a:xfrm rot="14261175">
            <a:off x="3473270" y="4222035"/>
            <a:ext cx="630380" cy="630380"/>
            <a:chOff x="602310" y="2439814"/>
            <a:chExt cx="630380" cy="630380"/>
          </a:xfrm>
        </p:grpSpPr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97A68ACC-6CD8-94E9-C3AD-5DACFA8ED4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3" name="Modello 3D 22" descr="Aereo">
                  <a:extLst>
                    <a:ext uri="{FF2B5EF4-FFF2-40B4-BE49-F238E27FC236}">
                      <a16:creationId xmlns:a16="http://schemas.microsoft.com/office/drawing/2014/main" id="{6729D14B-CC25-BFE4-4783-D956C4C4BDE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8861175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3" name="Modello 3D 22" descr="Aereo">
                  <a:extLst>
                    <a:ext uri="{FF2B5EF4-FFF2-40B4-BE49-F238E27FC236}">
                      <a16:creationId xmlns:a16="http://schemas.microsoft.com/office/drawing/2014/main" id="{6729D14B-CC25-BFE4-4783-D956C4C4BDE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8861175">
                  <a:off x="3539593" y="4226736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EF1F3768-C44B-0E1C-BBF1-6D626CC53B79}"/>
              </a:ext>
            </a:extLst>
          </p:cNvPr>
          <p:cNvGrpSpPr/>
          <p:nvPr/>
        </p:nvGrpSpPr>
        <p:grpSpPr>
          <a:xfrm rot="4094481">
            <a:off x="871624" y="2417057"/>
            <a:ext cx="630380" cy="630380"/>
            <a:chOff x="602310" y="2439814"/>
            <a:chExt cx="630380" cy="63038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8AC82140-B108-25EC-E7B0-A8EF1491E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/>
                <a:t>1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6" name="Modello 3D 25" descr="Aereo">
                  <a:extLst>
                    <a:ext uri="{FF2B5EF4-FFF2-40B4-BE49-F238E27FC236}">
                      <a16:creationId xmlns:a16="http://schemas.microsoft.com/office/drawing/2014/main" id="{9A1AC147-DED3-8F8A-B539-7DFB8F4E8F0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20294481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6" name="Modello 3D 25" descr="Aereo">
                  <a:extLst>
                    <a:ext uri="{FF2B5EF4-FFF2-40B4-BE49-F238E27FC236}">
                      <a16:creationId xmlns:a16="http://schemas.microsoft.com/office/drawing/2014/main" id="{9A1AC147-DED3-8F8A-B539-7DFB8F4E8F0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0294481">
                  <a:off x="926473" y="2419000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F2A1B0D5-3003-3102-56C7-120B85A866BB}"/>
              </a:ext>
            </a:extLst>
          </p:cNvPr>
          <p:cNvGrpSpPr/>
          <p:nvPr/>
        </p:nvGrpSpPr>
        <p:grpSpPr>
          <a:xfrm rot="7874428">
            <a:off x="1114953" y="923975"/>
            <a:ext cx="633376" cy="630380"/>
            <a:chOff x="599314" y="2439814"/>
            <a:chExt cx="633376" cy="63038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03C4DC86-1409-2299-A200-557BE20225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/>
                <a:t>3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9" name="Modello 3D 28" descr="Aereo">
                  <a:extLst>
                    <a:ext uri="{FF2B5EF4-FFF2-40B4-BE49-F238E27FC236}">
                      <a16:creationId xmlns:a16="http://schemas.microsoft.com/office/drawing/2014/main" id="{B4A0A8E5-B056-2A9F-8B37-A8FBBC594F3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59353775"/>
                    </p:ext>
                  </p:extLst>
                </p:nvPr>
              </p:nvGraphicFramePr>
              <p:xfrm rot="16200000">
                <a:off x="632808" y="2445171"/>
                <a:ext cx="561683" cy="628672"/>
              </p:xfrm>
              <a:graphic>
                <a:graphicData uri="http://schemas.microsoft.com/office/drawing/2017/model3d">
                  <am3d:model3d r:embed="rId3">
                    <am3d:spPr>
                      <a:xfrm rot="2474428">
                        <a:off x="0" y="0"/>
                        <a:ext cx="561683" cy="628672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84244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9" name="Modello 3D 28" descr="Aereo">
                  <a:extLst>
                    <a:ext uri="{FF2B5EF4-FFF2-40B4-BE49-F238E27FC236}">
                      <a16:creationId xmlns:a16="http://schemas.microsoft.com/office/drawing/2014/main" id="{B4A0A8E5-B056-2A9F-8B37-A8FBBC594F3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2474428">
                  <a:off x="1148964" y="920092"/>
                  <a:ext cx="561683" cy="62867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60325930-58E5-3C26-4443-BD3401878614}"/>
              </a:ext>
            </a:extLst>
          </p:cNvPr>
          <p:cNvGrpSpPr/>
          <p:nvPr/>
        </p:nvGrpSpPr>
        <p:grpSpPr>
          <a:xfrm rot="10800000">
            <a:off x="2136449" y="419836"/>
            <a:ext cx="630380" cy="630380"/>
            <a:chOff x="602310" y="2439814"/>
            <a:chExt cx="630380" cy="630380"/>
          </a:xfrm>
        </p:grpSpPr>
        <p:sp>
          <p:nvSpPr>
            <p:cNvPr id="31" name="Ovale 30">
              <a:extLst>
                <a:ext uri="{FF2B5EF4-FFF2-40B4-BE49-F238E27FC236}">
                  <a16:creationId xmlns:a16="http://schemas.microsoft.com/office/drawing/2014/main" id="{6360B44E-EA6A-8D28-942D-FF2A36BFF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4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2" name="Modello 3D 31" descr="Aereo">
                  <a:extLst>
                    <a:ext uri="{FF2B5EF4-FFF2-40B4-BE49-F238E27FC236}">
                      <a16:creationId xmlns:a16="http://schemas.microsoft.com/office/drawing/2014/main" id="{7A795A70-713E-4299-EF01-CC616A737D7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2" name="Modello 3D 31" descr="Aereo">
                  <a:extLst>
                    <a:ext uri="{FF2B5EF4-FFF2-40B4-BE49-F238E27FC236}">
                      <a16:creationId xmlns:a16="http://schemas.microsoft.com/office/drawing/2014/main" id="{7A795A70-713E-4299-EF01-CC616A737D7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5400000">
                  <a:off x="2200760" y="419186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4107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aria aperta, natura, Cumulo, nuvola">
            <a:extLst>
              <a:ext uri="{FF2B5EF4-FFF2-40B4-BE49-F238E27FC236}">
                <a16:creationId xmlns:a16="http://schemas.microsoft.com/office/drawing/2014/main" id="{69D560BD-46C4-C6D0-962A-6D9438A20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62174" y="-399330"/>
            <a:ext cx="61068748" cy="10820400"/>
          </a:xfrm>
          <a:prstGeom prst="rect">
            <a:avLst/>
          </a:prstGeom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7483BCDB-BF7D-EECB-6D08-540EBE1D75D1}"/>
              </a:ext>
            </a:extLst>
          </p:cNvPr>
          <p:cNvCxnSpPr/>
          <p:nvPr/>
        </p:nvCxnSpPr>
        <p:spPr>
          <a:xfrm>
            <a:off x="-12356123" y="7561384"/>
            <a:ext cx="12192000" cy="0"/>
          </a:xfrm>
          <a:prstGeom prst="line">
            <a:avLst/>
          </a:prstGeom>
          <a:ln w="920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852FEB54-8B3A-A4EC-80A8-199575536293}"/>
              </a:ext>
            </a:extLst>
          </p:cNvPr>
          <p:cNvCxnSpPr/>
          <p:nvPr/>
        </p:nvCxnSpPr>
        <p:spPr>
          <a:xfrm>
            <a:off x="-24548123" y="7561384"/>
            <a:ext cx="12192000" cy="0"/>
          </a:xfrm>
          <a:prstGeom prst="line">
            <a:avLst/>
          </a:prstGeom>
          <a:ln w="920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DF3C7AA1-19FA-93DB-8A92-B8EC8B3BA0C1}"/>
              </a:ext>
            </a:extLst>
          </p:cNvPr>
          <p:cNvGrpSpPr/>
          <p:nvPr/>
        </p:nvGrpSpPr>
        <p:grpSpPr>
          <a:xfrm rot="10800000">
            <a:off x="7893665" y="2725412"/>
            <a:ext cx="630380" cy="630380"/>
            <a:chOff x="602310" y="2439814"/>
            <a:chExt cx="630380" cy="630380"/>
          </a:xfrm>
        </p:grpSpPr>
        <p:sp>
          <p:nvSpPr>
            <p:cNvPr id="88" name="Ovale 87">
              <a:extLst>
                <a:ext uri="{FF2B5EF4-FFF2-40B4-BE49-F238E27FC236}">
                  <a16:creationId xmlns:a16="http://schemas.microsoft.com/office/drawing/2014/main" id="{6836ED05-AF46-6296-BEA3-CE210B9AFB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/>
                <a:t>1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9" name="Modello 3D 88" descr="Aereo">
                  <a:extLst>
                    <a:ext uri="{FF2B5EF4-FFF2-40B4-BE49-F238E27FC236}">
                      <a16:creationId xmlns:a16="http://schemas.microsoft.com/office/drawing/2014/main" id="{E1B08CA9-8128-7B2E-B30C-B733DAC98E3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9" name="Modello 3D 88" descr="Aereo">
                  <a:extLst>
                    <a:ext uri="{FF2B5EF4-FFF2-40B4-BE49-F238E27FC236}">
                      <a16:creationId xmlns:a16="http://schemas.microsoft.com/office/drawing/2014/main" id="{E1B08CA9-8128-7B2E-B30C-B733DAC98E3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7957976" y="2724762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Arco a tutto sesto 97">
            <a:extLst>
              <a:ext uri="{FF2B5EF4-FFF2-40B4-BE49-F238E27FC236}">
                <a16:creationId xmlns:a16="http://schemas.microsoft.com/office/drawing/2014/main" id="{FF974BAC-28E8-4834-737C-E5AD917F505C}"/>
              </a:ext>
            </a:extLst>
          </p:cNvPr>
          <p:cNvSpPr/>
          <p:nvPr/>
        </p:nvSpPr>
        <p:spPr>
          <a:xfrm rot="5400000">
            <a:off x="5236616" y="340452"/>
            <a:ext cx="3699966" cy="3497568"/>
          </a:xfrm>
          <a:prstGeom prst="blockArc">
            <a:avLst>
              <a:gd name="adj1" fmla="val 18415935"/>
              <a:gd name="adj2" fmla="val 46536"/>
              <a:gd name="adj3" fmla="val 17329"/>
            </a:avLst>
          </a:prstGeom>
          <a:solidFill>
            <a:srgbClr val="C0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6" name="Arco 25">
            <a:extLst>
              <a:ext uri="{FF2B5EF4-FFF2-40B4-BE49-F238E27FC236}">
                <a16:creationId xmlns:a16="http://schemas.microsoft.com/office/drawing/2014/main" id="{CE731A37-9F60-801F-EADD-80C2ED5BAF68}"/>
              </a:ext>
            </a:extLst>
          </p:cNvPr>
          <p:cNvSpPr>
            <a:spLocks noChangeAspect="1"/>
          </p:cNvSpPr>
          <p:nvPr/>
        </p:nvSpPr>
        <p:spPr>
          <a:xfrm rot="5400000" flipH="1" flipV="1">
            <a:off x="1019343" y="744030"/>
            <a:ext cx="2880000" cy="2880000"/>
          </a:xfrm>
          <a:prstGeom prst="arc">
            <a:avLst>
              <a:gd name="adj1" fmla="val 10821065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FE28AC42-4150-E1C4-0126-C0AE8C2E6472}"/>
              </a:ext>
            </a:extLst>
          </p:cNvPr>
          <p:cNvGrpSpPr/>
          <p:nvPr/>
        </p:nvGrpSpPr>
        <p:grpSpPr>
          <a:xfrm>
            <a:off x="2144153" y="6188840"/>
            <a:ext cx="630380" cy="630380"/>
            <a:chOff x="602310" y="2439814"/>
            <a:chExt cx="630380" cy="63038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03BD379A-8CD2-B271-3235-93AB53057B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9" name="Modello 3D 28" descr="Aereo">
                  <a:extLst>
                    <a:ext uri="{FF2B5EF4-FFF2-40B4-BE49-F238E27FC236}">
                      <a16:creationId xmlns:a16="http://schemas.microsoft.com/office/drawing/2014/main" id="{036C220C-4005-257D-DB1C-871D6BE6288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9" name="Modello 3D 28" descr="Aereo">
                  <a:extLst>
                    <a:ext uri="{FF2B5EF4-FFF2-40B4-BE49-F238E27FC236}">
                      <a16:creationId xmlns:a16="http://schemas.microsoft.com/office/drawing/2014/main" id="{036C220C-4005-257D-DB1C-871D6BE628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2200759" y="6197194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Arco 29">
            <a:extLst>
              <a:ext uri="{FF2B5EF4-FFF2-40B4-BE49-F238E27FC236}">
                <a16:creationId xmlns:a16="http://schemas.microsoft.com/office/drawing/2014/main" id="{36F9E982-DD51-5919-060F-E77AE47E0BA9}"/>
              </a:ext>
            </a:extLst>
          </p:cNvPr>
          <p:cNvSpPr>
            <a:spLocks noChangeAspect="1"/>
          </p:cNvSpPr>
          <p:nvPr/>
        </p:nvSpPr>
        <p:spPr>
          <a:xfrm rot="16200000" flipH="1" flipV="1">
            <a:off x="1019343" y="3624030"/>
            <a:ext cx="2880000" cy="2880000"/>
          </a:xfrm>
          <a:prstGeom prst="arc">
            <a:avLst>
              <a:gd name="adj1" fmla="val 10821065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42FA6A33-230A-3DDB-619C-3505C1687ECB}"/>
              </a:ext>
            </a:extLst>
          </p:cNvPr>
          <p:cNvGrpSpPr/>
          <p:nvPr/>
        </p:nvGrpSpPr>
        <p:grpSpPr>
          <a:xfrm rot="18654147">
            <a:off x="3261258" y="5623420"/>
            <a:ext cx="630380" cy="630380"/>
            <a:chOff x="602310" y="2439814"/>
            <a:chExt cx="630380" cy="630380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66F60D25-0479-C3E6-E932-4C07D22989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3" name="Modello 3D 32" descr="Aereo">
                  <a:extLst>
                    <a:ext uri="{FF2B5EF4-FFF2-40B4-BE49-F238E27FC236}">
                      <a16:creationId xmlns:a16="http://schemas.microsoft.com/office/drawing/2014/main" id="{CA96761F-D36F-5179-9347-DC5176039F3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3254147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3" name="Modello 3D 32" descr="Aereo">
                  <a:extLst>
                    <a:ext uri="{FF2B5EF4-FFF2-40B4-BE49-F238E27FC236}">
                      <a16:creationId xmlns:a16="http://schemas.microsoft.com/office/drawing/2014/main" id="{CA96761F-D36F-5179-9347-DC5176039F3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3254147">
                  <a:off x="3322597" y="5633132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123BC6A9-1901-67DA-D4BD-E3FCC4BA23EB}"/>
              </a:ext>
            </a:extLst>
          </p:cNvPr>
          <p:cNvGrpSpPr/>
          <p:nvPr/>
        </p:nvGrpSpPr>
        <p:grpSpPr>
          <a:xfrm rot="7874428">
            <a:off x="1114953" y="923975"/>
            <a:ext cx="633376" cy="630380"/>
            <a:chOff x="599314" y="2439814"/>
            <a:chExt cx="633376" cy="630380"/>
          </a:xfrm>
        </p:grpSpPr>
        <p:sp>
          <p:nvSpPr>
            <p:cNvPr id="41" name="Ovale 40">
              <a:extLst>
                <a:ext uri="{FF2B5EF4-FFF2-40B4-BE49-F238E27FC236}">
                  <a16:creationId xmlns:a16="http://schemas.microsoft.com/office/drawing/2014/main" id="{84BF8E46-1574-B4F8-6BEA-59E5216D5B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/>
                <a:t>3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2" name="Modello 3D 41" descr="Aereo">
                  <a:extLst>
                    <a:ext uri="{FF2B5EF4-FFF2-40B4-BE49-F238E27FC236}">
                      <a16:creationId xmlns:a16="http://schemas.microsoft.com/office/drawing/2014/main" id="{335766A1-4E6B-7135-20AD-1BD9EF1DDE7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32858063"/>
                    </p:ext>
                  </p:extLst>
                </p:nvPr>
              </p:nvGraphicFramePr>
              <p:xfrm rot="16200000">
                <a:off x="632808" y="2445171"/>
                <a:ext cx="561683" cy="628672"/>
              </p:xfrm>
              <a:graphic>
                <a:graphicData uri="http://schemas.microsoft.com/office/drawing/2017/model3d">
                  <am3d:model3d r:embed="rId3">
                    <am3d:spPr>
                      <a:xfrm rot="2474428">
                        <a:off x="0" y="0"/>
                        <a:ext cx="561683" cy="628672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84244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2" name="Modello 3D 41" descr="Aereo">
                  <a:extLst>
                    <a:ext uri="{FF2B5EF4-FFF2-40B4-BE49-F238E27FC236}">
                      <a16:creationId xmlns:a16="http://schemas.microsoft.com/office/drawing/2014/main" id="{335766A1-4E6B-7135-20AD-1BD9EF1DDE7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474428">
                  <a:off x="1148964" y="920092"/>
                  <a:ext cx="561683" cy="62867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2FD6608D-1136-8679-2153-D266FB9A66C9}"/>
              </a:ext>
            </a:extLst>
          </p:cNvPr>
          <p:cNvGrpSpPr/>
          <p:nvPr/>
        </p:nvGrpSpPr>
        <p:grpSpPr>
          <a:xfrm rot="10800000">
            <a:off x="2136449" y="419836"/>
            <a:ext cx="630380" cy="630380"/>
            <a:chOff x="602310" y="2439814"/>
            <a:chExt cx="630380" cy="630380"/>
          </a:xfrm>
        </p:grpSpPr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50E3513F-E8F5-CE1F-18C9-366A3F7492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4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7" name="Modello 3D 46" descr="Aereo">
                  <a:extLst>
                    <a:ext uri="{FF2B5EF4-FFF2-40B4-BE49-F238E27FC236}">
                      <a16:creationId xmlns:a16="http://schemas.microsoft.com/office/drawing/2014/main" id="{71AD4D73-10C8-DBC6-8309-192261A109B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7" name="Modello 3D 46" descr="Aereo">
                  <a:extLst>
                    <a:ext uri="{FF2B5EF4-FFF2-40B4-BE49-F238E27FC236}">
                      <a16:creationId xmlns:a16="http://schemas.microsoft.com/office/drawing/2014/main" id="{71AD4D73-10C8-DBC6-8309-192261A109B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2200760" y="419186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CFAAF7BC-7774-B94A-57B2-09509AFF0F4C}"/>
              </a:ext>
            </a:extLst>
          </p:cNvPr>
          <p:cNvCxnSpPr>
            <a:cxnSpLocks/>
          </p:cNvCxnSpPr>
          <p:nvPr/>
        </p:nvCxnSpPr>
        <p:spPr>
          <a:xfrm flipH="1" flipV="1">
            <a:off x="7086599" y="280740"/>
            <a:ext cx="1" cy="47301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2 71">
            <a:extLst>
              <a:ext uri="{FF2B5EF4-FFF2-40B4-BE49-F238E27FC236}">
                <a16:creationId xmlns:a16="http://schemas.microsoft.com/office/drawing/2014/main" id="{DEB627F7-3B7F-68AE-A78B-A95BA22710C8}"/>
              </a:ext>
            </a:extLst>
          </p:cNvPr>
          <p:cNvCxnSpPr/>
          <p:nvPr/>
        </p:nvCxnSpPr>
        <p:spPr>
          <a:xfrm>
            <a:off x="6172200" y="3624030"/>
            <a:ext cx="52425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2" name="Gruppo 91">
            <a:extLst>
              <a:ext uri="{FF2B5EF4-FFF2-40B4-BE49-F238E27FC236}">
                <a16:creationId xmlns:a16="http://schemas.microsoft.com/office/drawing/2014/main" id="{8D907F3B-63FC-17D2-BF4D-31BB889E4BCC}"/>
              </a:ext>
            </a:extLst>
          </p:cNvPr>
          <p:cNvGrpSpPr/>
          <p:nvPr/>
        </p:nvGrpSpPr>
        <p:grpSpPr>
          <a:xfrm rot="5400000">
            <a:off x="6771409" y="3316345"/>
            <a:ext cx="630380" cy="633379"/>
            <a:chOff x="2926428" y="1608546"/>
            <a:chExt cx="630380" cy="633379"/>
          </a:xfrm>
        </p:grpSpPr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2B7D565D-0CD8-5D2A-ECD0-1ED65046CDA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926428" y="1611545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i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7" name="Modello 3D 96" descr="Aereo">
                  <a:extLst>
                    <a:ext uri="{FF2B5EF4-FFF2-40B4-BE49-F238E27FC236}">
                      <a16:creationId xmlns:a16="http://schemas.microsoft.com/office/drawing/2014/main" id="{9E02B522-7785-A02F-D9A3-1164C9C5119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40562797"/>
                    </p:ext>
                  </p:extLst>
                </p:nvPr>
              </p:nvGraphicFramePr>
              <p:xfrm>
                <a:off x="2956273" y="1608546"/>
                <a:ext cx="561686" cy="628673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61686" cy="628673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84244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7" name="Modello 3D 96" descr="Aereo">
                  <a:extLst>
                    <a:ext uri="{FF2B5EF4-FFF2-40B4-BE49-F238E27FC236}">
                      <a16:creationId xmlns:a16="http://schemas.microsoft.com/office/drawing/2014/main" id="{9E02B522-7785-A02F-D9A3-1164C9C5119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5400000">
                  <a:off x="6808109" y="3314196"/>
                  <a:ext cx="561686" cy="62867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4DA88F47-1AAF-C9AA-42D3-5F156421E19A}"/>
              </a:ext>
            </a:extLst>
          </p:cNvPr>
          <p:cNvGrpSpPr/>
          <p:nvPr/>
        </p:nvGrpSpPr>
        <p:grpSpPr>
          <a:xfrm>
            <a:off x="6788913" y="3317845"/>
            <a:ext cx="630380" cy="630380"/>
            <a:chOff x="602310" y="2439814"/>
            <a:chExt cx="630380" cy="630380"/>
          </a:xfrm>
        </p:grpSpPr>
        <p:sp>
          <p:nvSpPr>
            <p:cNvPr id="103" name="Ovale 102">
              <a:extLst>
                <a:ext uri="{FF2B5EF4-FFF2-40B4-BE49-F238E27FC236}">
                  <a16:creationId xmlns:a16="http://schemas.microsoft.com/office/drawing/2014/main" id="{0D878C90-EDB8-6C9F-7A17-7B3FE11E0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4" name="Modello 3D 103" descr="Aereo">
                  <a:extLst>
                    <a:ext uri="{FF2B5EF4-FFF2-40B4-BE49-F238E27FC236}">
                      <a16:creationId xmlns:a16="http://schemas.microsoft.com/office/drawing/2014/main" id="{95846031-966A-AFE4-B750-CAEAEF85DE9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56812697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4" name="Modello 3D 103" descr="Aereo">
                  <a:extLst>
                    <a:ext uri="{FF2B5EF4-FFF2-40B4-BE49-F238E27FC236}">
                      <a16:creationId xmlns:a16="http://schemas.microsoft.com/office/drawing/2014/main" id="{95846031-966A-AFE4-B750-CAEAEF85DE9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16200000">
                  <a:off x="6845519" y="3326199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611ABC5B-AB93-8F37-78E2-1B146344C393}"/>
              </a:ext>
            </a:extLst>
          </p:cNvPr>
          <p:cNvGrpSpPr/>
          <p:nvPr/>
        </p:nvGrpSpPr>
        <p:grpSpPr>
          <a:xfrm>
            <a:off x="6774614" y="3317845"/>
            <a:ext cx="630380" cy="630380"/>
            <a:chOff x="602310" y="2439814"/>
            <a:chExt cx="630380" cy="630380"/>
          </a:xfrm>
        </p:grpSpPr>
        <p:sp>
          <p:nvSpPr>
            <p:cNvPr id="90" name="Ovale 89">
              <a:extLst>
                <a:ext uri="{FF2B5EF4-FFF2-40B4-BE49-F238E27FC236}">
                  <a16:creationId xmlns:a16="http://schemas.microsoft.com/office/drawing/2014/main" id="{8D1B782C-7802-CD68-01DB-B469A91A42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1" name="Modello 3D 90" descr="Aereo">
                  <a:extLst>
                    <a:ext uri="{FF2B5EF4-FFF2-40B4-BE49-F238E27FC236}">
                      <a16:creationId xmlns:a16="http://schemas.microsoft.com/office/drawing/2014/main" id="{1C35BE0F-4CCF-A4FA-4466-C1AA3AE598F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25870085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1" name="Modello 3D 90" descr="Aereo">
                  <a:extLst>
                    <a:ext uri="{FF2B5EF4-FFF2-40B4-BE49-F238E27FC236}">
                      <a16:creationId xmlns:a16="http://schemas.microsoft.com/office/drawing/2014/main" id="{1C35BE0F-4CCF-A4FA-4466-C1AA3AE598F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16200000">
                  <a:off x="6831220" y="3326199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19943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ria aperta, natura, Cumulo, nuvola">
            <a:extLst>
              <a:ext uri="{FF2B5EF4-FFF2-40B4-BE49-F238E27FC236}">
                <a16:creationId xmlns:a16="http://schemas.microsoft.com/office/drawing/2014/main" id="{8A1AFB3C-5F33-86CF-DD5A-3A7CAF21B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40123" y="0"/>
            <a:ext cx="61068748" cy="10820400"/>
          </a:xfrm>
          <a:prstGeom prst="rect">
            <a:avLst/>
          </a:prstGeom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9F7DE87B-1172-A5C3-F209-B65A90C23675}"/>
              </a:ext>
            </a:extLst>
          </p:cNvPr>
          <p:cNvCxnSpPr/>
          <p:nvPr/>
        </p:nvCxnSpPr>
        <p:spPr>
          <a:xfrm>
            <a:off x="-12356123" y="7561384"/>
            <a:ext cx="12192000" cy="0"/>
          </a:xfrm>
          <a:prstGeom prst="line">
            <a:avLst/>
          </a:prstGeom>
          <a:ln w="920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150E3C66-4275-00D3-8B49-041688EEF363}"/>
              </a:ext>
            </a:extLst>
          </p:cNvPr>
          <p:cNvCxnSpPr/>
          <p:nvPr/>
        </p:nvCxnSpPr>
        <p:spPr>
          <a:xfrm>
            <a:off x="-24548123" y="7561384"/>
            <a:ext cx="12192000" cy="0"/>
          </a:xfrm>
          <a:prstGeom prst="line">
            <a:avLst/>
          </a:prstGeom>
          <a:ln w="920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61CE2657-D442-92B7-A29F-0C03CE014CE2}"/>
              </a:ext>
            </a:extLst>
          </p:cNvPr>
          <p:cNvCxnSpPr/>
          <p:nvPr/>
        </p:nvCxnSpPr>
        <p:spPr>
          <a:xfrm>
            <a:off x="-36740123" y="7561384"/>
            <a:ext cx="12192000" cy="0"/>
          </a:xfrm>
          <a:prstGeom prst="line">
            <a:avLst/>
          </a:prstGeom>
          <a:ln w="920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5" name="Gruppo 94">
            <a:extLst>
              <a:ext uri="{FF2B5EF4-FFF2-40B4-BE49-F238E27FC236}">
                <a16:creationId xmlns:a16="http://schemas.microsoft.com/office/drawing/2014/main" id="{05A4D716-882C-DEB9-ACF1-2C4C77647D66}"/>
              </a:ext>
            </a:extLst>
          </p:cNvPr>
          <p:cNvGrpSpPr/>
          <p:nvPr/>
        </p:nvGrpSpPr>
        <p:grpSpPr>
          <a:xfrm rot="10800000">
            <a:off x="7971777" y="976431"/>
            <a:ext cx="633376" cy="630380"/>
            <a:chOff x="599314" y="2439814"/>
            <a:chExt cx="633376" cy="630380"/>
          </a:xfrm>
        </p:grpSpPr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4C786444-8015-9D6E-71C6-530932DA70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/>
                <a:t>3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7" name="Modello 3D 96" descr="Aereo">
                  <a:extLst>
                    <a:ext uri="{FF2B5EF4-FFF2-40B4-BE49-F238E27FC236}">
                      <a16:creationId xmlns:a16="http://schemas.microsoft.com/office/drawing/2014/main" id="{A91E4EF7-1578-A470-0342-427B146FDA1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49378676"/>
                    </p:ext>
                  </p:extLst>
                </p:nvPr>
              </p:nvGraphicFramePr>
              <p:xfrm rot="16200000">
                <a:off x="632808" y="2445171"/>
                <a:ext cx="561683" cy="628672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61683" cy="628672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7" name="Modello 3D 96" descr="Aereo">
                  <a:extLst>
                    <a:ext uri="{FF2B5EF4-FFF2-40B4-BE49-F238E27FC236}">
                      <a16:creationId xmlns:a16="http://schemas.microsoft.com/office/drawing/2014/main" id="{A91E4EF7-1578-A470-0342-427B146FDA1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8009976" y="972782"/>
                  <a:ext cx="561683" cy="62867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3" name="Arco a tutto sesto 112">
            <a:extLst>
              <a:ext uri="{FF2B5EF4-FFF2-40B4-BE49-F238E27FC236}">
                <a16:creationId xmlns:a16="http://schemas.microsoft.com/office/drawing/2014/main" id="{059CAF8D-B589-3D30-F7F9-DCDE36C35D53}"/>
              </a:ext>
            </a:extLst>
          </p:cNvPr>
          <p:cNvSpPr/>
          <p:nvPr/>
        </p:nvSpPr>
        <p:spPr>
          <a:xfrm rot="5400000">
            <a:off x="5250266" y="378136"/>
            <a:ext cx="3699966" cy="3505175"/>
          </a:xfrm>
          <a:prstGeom prst="blockArc">
            <a:avLst>
              <a:gd name="adj1" fmla="val 13989282"/>
              <a:gd name="adj2" fmla="val 18464764"/>
              <a:gd name="adj3" fmla="val 19224"/>
            </a:avLst>
          </a:prstGeom>
          <a:solidFill>
            <a:srgbClr val="C0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F2DD4CB9-B95F-4F90-7CE0-B6EC4C465BE7}"/>
              </a:ext>
            </a:extLst>
          </p:cNvPr>
          <p:cNvSpPr>
            <a:spLocks noChangeAspect="1"/>
          </p:cNvSpPr>
          <p:nvPr/>
        </p:nvSpPr>
        <p:spPr>
          <a:xfrm rot="5400000" flipH="1" flipV="1">
            <a:off x="1019343" y="744030"/>
            <a:ext cx="2880000" cy="2880000"/>
          </a:xfrm>
          <a:prstGeom prst="arc">
            <a:avLst>
              <a:gd name="adj1" fmla="val 10821065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9AA9ED86-8D36-2FCC-9FE5-CD2DC64D80EF}"/>
              </a:ext>
            </a:extLst>
          </p:cNvPr>
          <p:cNvGrpSpPr/>
          <p:nvPr/>
        </p:nvGrpSpPr>
        <p:grpSpPr>
          <a:xfrm>
            <a:off x="2144153" y="6188840"/>
            <a:ext cx="630380" cy="630380"/>
            <a:chOff x="602310" y="2439814"/>
            <a:chExt cx="630380" cy="630380"/>
          </a:xfrm>
        </p:grpSpPr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5AA85327-4E2C-9333-5DFB-3F18626099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" name="Modello 3D 8" descr="Aereo">
                  <a:extLst>
                    <a:ext uri="{FF2B5EF4-FFF2-40B4-BE49-F238E27FC236}">
                      <a16:creationId xmlns:a16="http://schemas.microsoft.com/office/drawing/2014/main" id="{16213991-3726-6268-83B1-583C0D40F61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" name="Modello 3D 8" descr="Aereo">
                  <a:extLst>
                    <a:ext uri="{FF2B5EF4-FFF2-40B4-BE49-F238E27FC236}">
                      <a16:creationId xmlns:a16="http://schemas.microsoft.com/office/drawing/2014/main" id="{16213991-3726-6268-83B1-583C0D40F61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16200000">
                  <a:off x="2200759" y="6197194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Arco 10">
            <a:extLst>
              <a:ext uri="{FF2B5EF4-FFF2-40B4-BE49-F238E27FC236}">
                <a16:creationId xmlns:a16="http://schemas.microsoft.com/office/drawing/2014/main" id="{E58CF3FD-A2E6-F840-EA75-AC4368742742}"/>
              </a:ext>
            </a:extLst>
          </p:cNvPr>
          <p:cNvSpPr>
            <a:spLocks noChangeAspect="1"/>
          </p:cNvSpPr>
          <p:nvPr/>
        </p:nvSpPr>
        <p:spPr>
          <a:xfrm rot="16200000" flipH="1" flipV="1">
            <a:off x="1019343" y="3624030"/>
            <a:ext cx="2880000" cy="2880000"/>
          </a:xfrm>
          <a:prstGeom prst="arc">
            <a:avLst>
              <a:gd name="adj1" fmla="val 10821065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698B9E2C-F665-8548-EFDC-562570DC15E5}"/>
              </a:ext>
            </a:extLst>
          </p:cNvPr>
          <p:cNvGrpSpPr/>
          <p:nvPr/>
        </p:nvGrpSpPr>
        <p:grpSpPr>
          <a:xfrm rot="10800000">
            <a:off x="2136449" y="419836"/>
            <a:ext cx="630380" cy="630380"/>
            <a:chOff x="602310" y="2439814"/>
            <a:chExt cx="630380" cy="630380"/>
          </a:xfrm>
        </p:grpSpPr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C2CEB537-463B-E122-CFD4-47A2545473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4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3" name="Modello 3D 22" descr="Aereo">
                  <a:extLst>
                    <a:ext uri="{FF2B5EF4-FFF2-40B4-BE49-F238E27FC236}">
                      <a16:creationId xmlns:a16="http://schemas.microsoft.com/office/drawing/2014/main" id="{A8B43F3B-FA09-9C3E-A795-59E256346C5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3" name="Modello 3D 22" descr="Aereo">
                  <a:extLst>
                    <a:ext uri="{FF2B5EF4-FFF2-40B4-BE49-F238E27FC236}">
                      <a16:creationId xmlns:a16="http://schemas.microsoft.com/office/drawing/2014/main" id="{A8B43F3B-FA09-9C3E-A795-59E256346C5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5400000">
                  <a:off x="2200760" y="419186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856EF940-842E-6262-F9D7-1DDBA2A3856F}"/>
              </a:ext>
            </a:extLst>
          </p:cNvPr>
          <p:cNvGrpSpPr/>
          <p:nvPr/>
        </p:nvGrpSpPr>
        <p:grpSpPr>
          <a:xfrm rot="10800000">
            <a:off x="7893665" y="2725412"/>
            <a:ext cx="630380" cy="630380"/>
            <a:chOff x="602310" y="2439814"/>
            <a:chExt cx="630380" cy="630380"/>
          </a:xfrm>
        </p:grpSpPr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989022F9-0EC0-07D7-27A2-13C2D80134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/>
                <a:t>1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2" name="Modello 3D 51" descr="Aereo">
                  <a:extLst>
                    <a:ext uri="{FF2B5EF4-FFF2-40B4-BE49-F238E27FC236}">
                      <a16:creationId xmlns:a16="http://schemas.microsoft.com/office/drawing/2014/main" id="{AB581107-7A86-AC39-790A-7211EF50EF4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2" name="Modello 3D 51" descr="Aereo">
                  <a:extLst>
                    <a:ext uri="{FF2B5EF4-FFF2-40B4-BE49-F238E27FC236}">
                      <a16:creationId xmlns:a16="http://schemas.microsoft.com/office/drawing/2014/main" id="{AB581107-7A86-AC39-790A-7211EF50EF4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5400000">
                  <a:off x="7957976" y="2724762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3" name="Arco a tutto sesto 52">
            <a:extLst>
              <a:ext uri="{FF2B5EF4-FFF2-40B4-BE49-F238E27FC236}">
                <a16:creationId xmlns:a16="http://schemas.microsoft.com/office/drawing/2014/main" id="{F3B60A72-CEEA-BB3F-E656-0EF9FD1C69BA}"/>
              </a:ext>
            </a:extLst>
          </p:cNvPr>
          <p:cNvSpPr/>
          <p:nvPr/>
        </p:nvSpPr>
        <p:spPr>
          <a:xfrm rot="5400000">
            <a:off x="5236616" y="340452"/>
            <a:ext cx="3699966" cy="3497568"/>
          </a:xfrm>
          <a:prstGeom prst="blockArc">
            <a:avLst>
              <a:gd name="adj1" fmla="val 18415935"/>
              <a:gd name="adj2" fmla="val 46536"/>
              <a:gd name="adj3" fmla="val 17329"/>
            </a:avLst>
          </a:prstGeom>
          <a:solidFill>
            <a:srgbClr val="C0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53911281-1CE9-14E5-CEE6-5CC4F922B977}"/>
              </a:ext>
            </a:extLst>
          </p:cNvPr>
          <p:cNvCxnSpPr>
            <a:cxnSpLocks/>
          </p:cNvCxnSpPr>
          <p:nvPr/>
        </p:nvCxnSpPr>
        <p:spPr>
          <a:xfrm flipH="1" flipV="1">
            <a:off x="7086599" y="280740"/>
            <a:ext cx="1" cy="47301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074AB16B-E557-250B-D14C-AA1CE5FFC216}"/>
              </a:ext>
            </a:extLst>
          </p:cNvPr>
          <p:cNvCxnSpPr/>
          <p:nvPr/>
        </p:nvCxnSpPr>
        <p:spPr>
          <a:xfrm>
            <a:off x="6172200" y="3624030"/>
            <a:ext cx="52425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CFA1F6AA-668A-6636-009F-2245CE8E2E8C}"/>
              </a:ext>
            </a:extLst>
          </p:cNvPr>
          <p:cNvGrpSpPr/>
          <p:nvPr/>
        </p:nvGrpSpPr>
        <p:grpSpPr>
          <a:xfrm rot="5400000">
            <a:off x="6771409" y="3316345"/>
            <a:ext cx="630380" cy="633379"/>
            <a:chOff x="2926428" y="1608546"/>
            <a:chExt cx="630380" cy="633379"/>
          </a:xfrm>
        </p:grpSpPr>
        <p:sp>
          <p:nvSpPr>
            <p:cNvPr id="60" name="Ovale 59">
              <a:extLst>
                <a:ext uri="{FF2B5EF4-FFF2-40B4-BE49-F238E27FC236}">
                  <a16:creationId xmlns:a16="http://schemas.microsoft.com/office/drawing/2014/main" id="{D993630B-EDB0-F3B3-DAC4-D44587D61F4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926428" y="1611545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i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1" name="Modello 3D 60" descr="Aereo">
                  <a:extLst>
                    <a:ext uri="{FF2B5EF4-FFF2-40B4-BE49-F238E27FC236}">
                      <a16:creationId xmlns:a16="http://schemas.microsoft.com/office/drawing/2014/main" id="{5F44904C-82D4-7892-8F80-7C75482F3CA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21387035"/>
                    </p:ext>
                  </p:extLst>
                </p:nvPr>
              </p:nvGraphicFramePr>
              <p:xfrm>
                <a:off x="2956273" y="1608546"/>
                <a:ext cx="561686" cy="628673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61686" cy="628673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84244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1" name="Modello 3D 60" descr="Aereo">
                  <a:extLst>
                    <a:ext uri="{FF2B5EF4-FFF2-40B4-BE49-F238E27FC236}">
                      <a16:creationId xmlns:a16="http://schemas.microsoft.com/office/drawing/2014/main" id="{5F44904C-82D4-7892-8F80-7C75482F3CA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5400000">
                  <a:off x="6808109" y="3314196"/>
                  <a:ext cx="561686" cy="62867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F1FD7B8E-605D-9F22-6A3D-8CD6319B7AD6}"/>
              </a:ext>
            </a:extLst>
          </p:cNvPr>
          <p:cNvGrpSpPr/>
          <p:nvPr/>
        </p:nvGrpSpPr>
        <p:grpSpPr>
          <a:xfrm>
            <a:off x="6788913" y="3317845"/>
            <a:ext cx="630380" cy="630380"/>
            <a:chOff x="602310" y="2439814"/>
            <a:chExt cx="630380" cy="630380"/>
          </a:xfrm>
        </p:grpSpPr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23106567-235F-4852-2CE2-B745EAC13C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4" name="Modello 3D 63" descr="Aereo">
                  <a:extLst>
                    <a:ext uri="{FF2B5EF4-FFF2-40B4-BE49-F238E27FC236}">
                      <a16:creationId xmlns:a16="http://schemas.microsoft.com/office/drawing/2014/main" id="{FB29C796-82E9-70DD-33AD-27C8461F94D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4788118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4" name="Modello 3D 63" descr="Aereo">
                  <a:extLst>
                    <a:ext uri="{FF2B5EF4-FFF2-40B4-BE49-F238E27FC236}">
                      <a16:creationId xmlns:a16="http://schemas.microsoft.com/office/drawing/2014/main" id="{FB29C796-82E9-70DD-33AD-27C8461F94D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16200000">
                  <a:off x="6845519" y="3326199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D3E32C4-8BA8-1D13-1A35-5198833CF82E}"/>
              </a:ext>
            </a:extLst>
          </p:cNvPr>
          <p:cNvGrpSpPr/>
          <p:nvPr/>
        </p:nvGrpSpPr>
        <p:grpSpPr>
          <a:xfrm>
            <a:off x="6774614" y="3317845"/>
            <a:ext cx="630380" cy="630380"/>
            <a:chOff x="602310" y="2439814"/>
            <a:chExt cx="630380" cy="630380"/>
          </a:xfrm>
        </p:grpSpPr>
        <p:sp>
          <p:nvSpPr>
            <p:cNvPr id="66" name="Ovale 65">
              <a:extLst>
                <a:ext uri="{FF2B5EF4-FFF2-40B4-BE49-F238E27FC236}">
                  <a16:creationId xmlns:a16="http://schemas.microsoft.com/office/drawing/2014/main" id="{637C82A3-33F0-5AEC-59C6-90EC2FB36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7" name="Modello 3D 66" descr="Aereo">
                  <a:extLst>
                    <a:ext uri="{FF2B5EF4-FFF2-40B4-BE49-F238E27FC236}">
                      <a16:creationId xmlns:a16="http://schemas.microsoft.com/office/drawing/2014/main" id="{BFA6584B-0BA4-0A3A-0193-42A6BCA0CCD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11514492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7" name="Modello 3D 66" descr="Aereo">
                  <a:extLst>
                    <a:ext uri="{FF2B5EF4-FFF2-40B4-BE49-F238E27FC236}">
                      <a16:creationId xmlns:a16="http://schemas.microsoft.com/office/drawing/2014/main" id="{BFA6584B-0BA4-0A3A-0193-42A6BCA0CCD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16200000">
                  <a:off x="6831220" y="3326199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06728418-77A1-A45D-C18B-F126448A2BA1}"/>
              </a:ext>
            </a:extLst>
          </p:cNvPr>
          <p:cNvGrpSpPr/>
          <p:nvPr/>
        </p:nvGrpSpPr>
        <p:grpSpPr>
          <a:xfrm>
            <a:off x="6788913" y="3317845"/>
            <a:ext cx="630380" cy="630380"/>
            <a:chOff x="602310" y="2439814"/>
            <a:chExt cx="630380" cy="630380"/>
          </a:xfrm>
        </p:grpSpPr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41527FFB-B8C4-AF27-E36E-B5F777FD5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Modello 3D 57" descr="Aereo">
                  <a:extLst>
                    <a:ext uri="{FF2B5EF4-FFF2-40B4-BE49-F238E27FC236}">
                      <a16:creationId xmlns:a16="http://schemas.microsoft.com/office/drawing/2014/main" id="{C11734EC-C235-76AE-9159-B0D0C227889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80967565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Modello 3D 57" descr="Aereo">
                  <a:extLst>
                    <a:ext uri="{FF2B5EF4-FFF2-40B4-BE49-F238E27FC236}">
                      <a16:creationId xmlns:a16="http://schemas.microsoft.com/office/drawing/2014/main" id="{C11734EC-C235-76AE-9159-B0D0C22788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16200000">
                  <a:off x="6845519" y="3326199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521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aria aperta, natura, Cumulo, nuvola">
            <a:extLst>
              <a:ext uri="{FF2B5EF4-FFF2-40B4-BE49-F238E27FC236}">
                <a16:creationId xmlns:a16="http://schemas.microsoft.com/office/drawing/2014/main" id="{9005935B-168E-F857-ADD4-FA7B655FE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76748" y="0"/>
            <a:ext cx="61068748" cy="10820400"/>
          </a:xfrm>
          <a:prstGeom prst="rect">
            <a:avLst/>
          </a:prstGeom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F45CF60-CD5E-6872-C2A2-0FBB8B951AA0}"/>
              </a:ext>
            </a:extLst>
          </p:cNvPr>
          <p:cNvCxnSpPr/>
          <p:nvPr/>
        </p:nvCxnSpPr>
        <p:spPr>
          <a:xfrm>
            <a:off x="-12356123" y="7561384"/>
            <a:ext cx="12192000" cy="0"/>
          </a:xfrm>
          <a:prstGeom prst="line">
            <a:avLst/>
          </a:prstGeom>
          <a:ln w="920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E164813-48EA-35F3-2445-E16DB59C861A}"/>
              </a:ext>
            </a:extLst>
          </p:cNvPr>
          <p:cNvCxnSpPr/>
          <p:nvPr/>
        </p:nvCxnSpPr>
        <p:spPr>
          <a:xfrm>
            <a:off x="-24548123" y="7561384"/>
            <a:ext cx="12192000" cy="0"/>
          </a:xfrm>
          <a:prstGeom prst="line">
            <a:avLst/>
          </a:prstGeom>
          <a:ln w="920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2E50718-C7AD-2407-65E2-AC5FF93A8326}"/>
              </a:ext>
            </a:extLst>
          </p:cNvPr>
          <p:cNvCxnSpPr/>
          <p:nvPr/>
        </p:nvCxnSpPr>
        <p:spPr>
          <a:xfrm>
            <a:off x="-36740123" y="7561384"/>
            <a:ext cx="12192000" cy="0"/>
          </a:xfrm>
          <a:prstGeom prst="line">
            <a:avLst/>
          </a:prstGeom>
          <a:ln w="920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BF96D7C-4B2C-1513-460E-163DF3623C02}"/>
              </a:ext>
            </a:extLst>
          </p:cNvPr>
          <p:cNvCxnSpPr/>
          <p:nvPr/>
        </p:nvCxnSpPr>
        <p:spPr>
          <a:xfrm>
            <a:off x="-48932123" y="7561384"/>
            <a:ext cx="12192000" cy="0"/>
          </a:xfrm>
          <a:prstGeom prst="line">
            <a:avLst/>
          </a:prstGeom>
          <a:ln w="920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5" name="Gruppo 94">
            <a:extLst>
              <a:ext uri="{FF2B5EF4-FFF2-40B4-BE49-F238E27FC236}">
                <a16:creationId xmlns:a16="http://schemas.microsoft.com/office/drawing/2014/main" id="{E051540B-45D0-03C3-3AD0-B30D7463B788}"/>
              </a:ext>
            </a:extLst>
          </p:cNvPr>
          <p:cNvGrpSpPr/>
          <p:nvPr/>
        </p:nvGrpSpPr>
        <p:grpSpPr>
          <a:xfrm rot="10800000">
            <a:off x="6871616" y="315562"/>
            <a:ext cx="630380" cy="630380"/>
            <a:chOff x="602310" y="2439814"/>
            <a:chExt cx="630380" cy="630380"/>
          </a:xfrm>
        </p:grpSpPr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9809594D-4B91-CC52-9BC4-CEB0824A26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4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7" name="Modello 3D 96" descr="Aereo">
                  <a:extLst>
                    <a:ext uri="{FF2B5EF4-FFF2-40B4-BE49-F238E27FC236}">
                      <a16:creationId xmlns:a16="http://schemas.microsoft.com/office/drawing/2014/main" id="{CCBE2145-3558-F026-9F17-22EB8CF74EC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92098019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7" name="Modello 3D 96" descr="Aereo">
                  <a:extLst>
                    <a:ext uri="{FF2B5EF4-FFF2-40B4-BE49-F238E27FC236}">
                      <a16:creationId xmlns:a16="http://schemas.microsoft.com/office/drawing/2014/main" id="{CCBE2145-3558-F026-9F17-22EB8CF74EC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6935927" y="314912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Arco 2">
            <a:extLst>
              <a:ext uri="{FF2B5EF4-FFF2-40B4-BE49-F238E27FC236}">
                <a16:creationId xmlns:a16="http://schemas.microsoft.com/office/drawing/2014/main" id="{696FA9C7-FFA5-0793-1AAC-23C9FA07C00E}"/>
              </a:ext>
            </a:extLst>
          </p:cNvPr>
          <p:cNvSpPr>
            <a:spLocks noChangeAspect="1"/>
          </p:cNvSpPr>
          <p:nvPr/>
        </p:nvSpPr>
        <p:spPr>
          <a:xfrm rot="5400000" flipH="1" flipV="1">
            <a:off x="1019343" y="744030"/>
            <a:ext cx="2880000" cy="2880000"/>
          </a:xfrm>
          <a:prstGeom prst="arc">
            <a:avLst>
              <a:gd name="adj1" fmla="val 10821065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o 3">
            <a:extLst>
              <a:ext uri="{FF2B5EF4-FFF2-40B4-BE49-F238E27FC236}">
                <a16:creationId xmlns:a16="http://schemas.microsoft.com/office/drawing/2014/main" id="{204BB37B-1F35-C751-0118-3D5D9CE7D884}"/>
              </a:ext>
            </a:extLst>
          </p:cNvPr>
          <p:cNvSpPr>
            <a:spLocks noChangeAspect="1"/>
          </p:cNvSpPr>
          <p:nvPr/>
        </p:nvSpPr>
        <p:spPr>
          <a:xfrm rot="16200000" flipH="1" flipV="1">
            <a:off x="1019343" y="3624030"/>
            <a:ext cx="2880000" cy="2880000"/>
          </a:xfrm>
          <a:prstGeom prst="arc">
            <a:avLst>
              <a:gd name="adj1" fmla="val 10821065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o a tutto sesto 27">
            <a:extLst>
              <a:ext uri="{FF2B5EF4-FFF2-40B4-BE49-F238E27FC236}">
                <a16:creationId xmlns:a16="http://schemas.microsoft.com/office/drawing/2014/main" id="{0E482A34-5C00-7045-9F8B-743A69BBFDDB}"/>
              </a:ext>
            </a:extLst>
          </p:cNvPr>
          <p:cNvSpPr/>
          <p:nvPr/>
        </p:nvSpPr>
        <p:spPr>
          <a:xfrm rot="5400000">
            <a:off x="5232812" y="412958"/>
            <a:ext cx="3699966" cy="3505175"/>
          </a:xfrm>
          <a:prstGeom prst="blockArc">
            <a:avLst>
              <a:gd name="adj1" fmla="val 10819015"/>
              <a:gd name="adj2" fmla="val 14011500"/>
              <a:gd name="adj3" fmla="val 17863"/>
            </a:avLst>
          </a:prstGeom>
          <a:solidFill>
            <a:srgbClr val="C0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7781986C-99DC-FCED-AF55-57671BC950D6}"/>
              </a:ext>
            </a:extLst>
          </p:cNvPr>
          <p:cNvGrpSpPr/>
          <p:nvPr/>
        </p:nvGrpSpPr>
        <p:grpSpPr>
          <a:xfrm rot="10800000">
            <a:off x="7971777" y="976431"/>
            <a:ext cx="633376" cy="630380"/>
            <a:chOff x="599314" y="2439814"/>
            <a:chExt cx="633376" cy="630380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8B0F4608-9955-73EF-AEE3-227E5B863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/>
                <a:t>3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1" name="Modello 3D 30" descr="Aereo">
                  <a:extLst>
                    <a:ext uri="{FF2B5EF4-FFF2-40B4-BE49-F238E27FC236}">
                      <a16:creationId xmlns:a16="http://schemas.microsoft.com/office/drawing/2014/main" id="{D68D31E9-BC5D-8FFC-C80D-78EC619F5A6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56320838"/>
                    </p:ext>
                  </p:extLst>
                </p:nvPr>
              </p:nvGraphicFramePr>
              <p:xfrm rot="16200000">
                <a:off x="632808" y="2445171"/>
                <a:ext cx="561683" cy="628672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61683" cy="628672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84244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1" name="Modello 3D 30" descr="Aereo">
                  <a:extLst>
                    <a:ext uri="{FF2B5EF4-FFF2-40B4-BE49-F238E27FC236}">
                      <a16:creationId xmlns:a16="http://schemas.microsoft.com/office/drawing/2014/main" id="{D68D31E9-BC5D-8FFC-C80D-78EC619F5A6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5400000">
                  <a:off x="8009976" y="972782"/>
                  <a:ext cx="561683" cy="62867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" name="Arco a tutto sesto 31">
            <a:extLst>
              <a:ext uri="{FF2B5EF4-FFF2-40B4-BE49-F238E27FC236}">
                <a16:creationId xmlns:a16="http://schemas.microsoft.com/office/drawing/2014/main" id="{985AA4DC-F998-67BA-771B-915312AE156B}"/>
              </a:ext>
            </a:extLst>
          </p:cNvPr>
          <p:cNvSpPr/>
          <p:nvPr/>
        </p:nvSpPr>
        <p:spPr>
          <a:xfrm rot="5400000">
            <a:off x="5250266" y="378136"/>
            <a:ext cx="3699966" cy="3505175"/>
          </a:xfrm>
          <a:prstGeom prst="blockArc">
            <a:avLst>
              <a:gd name="adj1" fmla="val 13989282"/>
              <a:gd name="adj2" fmla="val 18464764"/>
              <a:gd name="adj3" fmla="val 19224"/>
            </a:avLst>
          </a:prstGeom>
          <a:solidFill>
            <a:srgbClr val="C0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830171AE-9BC7-10B2-288E-2A13ACE4503D}"/>
              </a:ext>
            </a:extLst>
          </p:cNvPr>
          <p:cNvGrpSpPr/>
          <p:nvPr/>
        </p:nvGrpSpPr>
        <p:grpSpPr>
          <a:xfrm rot="10800000">
            <a:off x="7893665" y="2725412"/>
            <a:ext cx="630380" cy="630380"/>
            <a:chOff x="602310" y="2439814"/>
            <a:chExt cx="630380" cy="630380"/>
          </a:xfrm>
        </p:grpSpPr>
        <p:sp>
          <p:nvSpPr>
            <p:cNvPr id="34" name="Ovale 33">
              <a:extLst>
                <a:ext uri="{FF2B5EF4-FFF2-40B4-BE49-F238E27FC236}">
                  <a16:creationId xmlns:a16="http://schemas.microsoft.com/office/drawing/2014/main" id="{A514F664-5BA0-1B6C-3625-2A4DF4515E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/>
                <a:t>1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5" name="Modello 3D 34" descr="Aereo">
                  <a:extLst>
                    <a:ext uri="{FF2B5EF4-FFF2-40B4-BE49-F238E27FC236}">
                      <a16:creationId xmlns:a16="http://schemas.microsoft.com/office/drawing/2014/main" id="{1A7F9353-20B5-37EC-765B-CB6074BF974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5" name="Modello 3D 34" descr="Aereo">
                  <a:extLst>
                    <a:ext uri="{FF2B5EF4-FFF2-40B4-BE49-F238E27FC236}">
                      <a16:creationId xmlns:a16="http://schemas.microsoft.com/office/drawing/2014/main" id="{1A7F9353-20B5-37EC-765B-CB6074BF974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7957976" y="2724762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Arco a tutto sesto 35">
            <a:extLst>
              <a:ext uri="{FF2B5EF4-FFF2-40B4-BE49-F238E27FC236}">
                <a16:creationId xmlns:a16="http://schemas.microsoft.com/office/drawing/2014/main" id="{B9FD2677-B028-857C-EC89-0580320C5D52}"/>
              </a:ext>
            </a:extLst>
          </p:cNvPr>
          <p:cNvSpPr/>
          <p:nvPr/>
        </p:nvSpPr>
        <p:spPr>
          <a:xfrm rot="5400000">
            <a:off x="5236616" y="340452"/>
            <a:ext cx="3699966" cy="3497568"/>
          </a:xfrm>
          <a:prstGeom prst="blockArc">
            <a:avLst>
              <a:gd name="adj1" fmla="val 18415935"/>
              <a:gd name="adj2" fmla="val 46536"/>
              <a:gd name="adj3" fmla="val 17329"/>
            </a:avLst>
          </a:prstGeom>
          <a:solidFill>
            <a:srgbClr val="C0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0720A495-DD65-5971-8A47-4E0F2216B332}"/>
              </a:ext>
            </a:extLst>
          </p:cNvPr>
          <p:cNvCxnSpPr>
            <a:cxnSpLocks/>
          </p:cNvCxnSpPr>
          <p:nvPr/>
        </p:nvCxnSpPr>
        <p:spPr>
          <a:xfrm flipH="1" flipV="1">
            <a:off x="7086599" y="280740"/>
            <a:ext cx="1" cy="47301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D4B23982-2D58-8812-6FE8-D5F341606960}"/>
              </a:ext>
            </a:extLst>
          </p:cNvPr>
          <p:cNvGrpSpPr/>
          <p:nvPr/>
        </p:nvGrpSpPr>
        <p:grpSpPr>
          <a:xfrm rot="5400000">
            <a:off x="6779087" y="3308250"/>
            <a:ext cx="630380" cy="633379"/>
            <a:chOff x="2926428" y="1608546"/>
            <a:chExt cx="630380" cy="633379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B37C8000-750D-3313-818E-65044F15F2A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926428" y="1611545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i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Modello 3D 45" descr="Aereo">
                  <a:extLst>
                    <a:ext uri="{FF2B5EF4-FFF2-40B4-BE49-F238E27FC236}">
                      <a16:creationId xmlns:a16="http://schemas.microsoft.com/office/drawing/2014/main" id="{6E181CBC-2B37-458C-F1F1-318F6D7A0B1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44281967"/>
                    </p:ext>
                  </p:extLst>
                </p:nvPr>
              </p:nvGraphicFramePr>
              <p:xfrm>
                <a:off x="2956273" y="1608546"/>
                <a:ext cx="561686" cy="628673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61686" cy="628673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84244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Modello 3D 45" descr="Aereo">
                  <a:extLst>
                    <a:ext uri="{FF2B5EF4-FFF2-40B4-BE49-F238E27FC236}">
                      <a16:creationId xmlns:a16="http://schemas.microsoft.com/office/drawing/2014/main" id="{6E181CBC-2B37-458C-F1F1-318F6D7A0B1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5400000">
                  <a:off x="6815787" y="3306101"/>
                  <a:ext cx="561686" cy="628673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65EA108B-4D60-03AB-35A2-19A560BF9D10}"/>
              </a:ext>
            </a:extLst>
          </p:cNvPr>
          <p:cNvCxnSpPr/>
          <p:nvPr/>
        </p:nvCxnSpPr>
        <p:spPr>
          <a:xfrm>
            <a:off x="6172200" y="3624030"/>
            <a:ext cx="52425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C9886447-A2EC-5C8D-7E72-858A52CD8F43}"/>
              </a:ext>
            </a:extLst>
          </p:cNvPr>
          <p:cNvGrpSpPr/>
          <p:nvPr/>
        </p:nvGrpSpPr>
        <p:grpSpPr>
          <a:xfrm>
            <a:off x="6796591" y="3309750"/>
            <a:ext cx="630380" cy="630380"/>
            <a:chOff x="602310" y="2439814"/>
            <a:chExt cx="630380" cy="630380"/>
          </a:xfrm>
        </p:grpSpPr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B7BC1708-DEA4-2797-1FDD-C2FE2813C9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9" name="Modello 3D 48" descr="Aereo">
                  <a:extLst>
                    <a:ext uri="{FF2B5EF4-FFF2-40B4-BE49-F238E27FC236}">
                      <a16:creationId xmlns:a16="http://schemas.microsoft.com/office/drawing/2014/main" id="{1D5E2B81-DF35-2D1B-EDA9-FE38A32CEB4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84499107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9" name="Modello 3D 48" descr="Aereo">
                  <a:extLst>
                    <a:ext uri="{FF2B5EF4-FFF2-40B4-BE49-F238E27FC236}">
                      <a16:creationId xmlns:a16="http://schemas.microsoft.com/office/drawing/2014/main" id="{1D5E2B81-DF35-2D1B-EDA9-FE38A32CEB4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16200000">
                  <a:off x="6853197" y="3318104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FDCEE4C1-89AA-6934-94E0-AA84680E8FCA}"/>
              </a:ext>
            </a:extLst>
          </p:cNvPr>
          <p:cNvGrpSpPr/>
          <p:nvPr/>
        </p:nvGrpSpPr>
        <p:grpSpPr>
          <a:xfrm>
            <a:off x="6782292" y="3309750"/>
            <a:ext cx="630380" cy="630380"/>
            <a:chOff x="602310" y="2439814"/>
            <a:chExt cx="630380" cy="630380"/>
          </a:xfrm>
        </p:grpSpPr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7C15791E-2326-8175-7B62-E35E3BC95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2" name="Modello 3D 51" descr="Aereo">
                  <a:extLst>
                    <a:ext uri="{FF2B5EF4-FFF2-40B4-BE49-F238E27FC236}">
                      <a16:creationId xmlns:a16="http://schemas.microsoft.com/office/drawing/2014/main" id="{FB2C1CA1-4CA4-CEE6-0EF1-3792F0AD1D2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91218327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2" name="Modello 3D 51" descr="Aereo">
                  <a:extLst>
                    <a:ext uri="{FF2B5EF4-FFF2-40B4-BE49-F238E27FC236}">
                      <a16:creationId xmlns:a16="http://schemas.microsoft.com/office/drawing/2014/main" id="{FB2C1CA1-4CA4-CEE6-0EF1-3792F0AD1D2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16200000">
                  <a:off x="6838898" y="3318104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484BC403-9CC8-90B7-AE4A-8293F44064DE}"/>
              </a:ext>
            </a:extLst>
          </p:cNvPr>
          <p:cNvGrpSpPr/>
          <p:nvPr/>
        </p:nvGrpSpPr>
        <p:grpSpPr>
          <a:xfrm>
            <a:off x="6796591" y="3309750"/>
            <a:ext cx="630380" cy="630380"/>
            <a:chOff x="602310" y="2439814"/>
            <a:chExt cx="630380" cy="630380"/>
          </a:xfrm>
        </p:grpSpPr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185664A9-1817-2D48-6C92-C8593A5FBF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5" name="Modello 3D 54" descr="Aereo">
                  <a:extLst>
                    <a:ext uri="{FF2B5EF4-FFF2-40B4-BE49-F238E27FC236}">
                      <a16:creationId xmlns:a16="http://schemas.microsoft.com/office/drawing/2014/main" id="{1FE66ED6-94D8-1ACF-7236-4E8891AF957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67637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5" name="Modello 3D 54" descr="Aereo">
                  <a:extLst>
                    <a:ext uri="{FF2B5EF4-FFF2-40B4-BE49-F238E27FC236}">
                      <a16:creationId xmlns:a16="http://schemas.microsoft.com/office/drawing/2014/main" id="{1FE66ED6-94D8-1ACF-7236-4E8891AF957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16200000">
                  <a:off x="6853197" y="3318104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F3FF58E5-B15B-8FB8-ED95-8E7CBACAD956}"/>
              </a:ext>
            </a:extLst>
          </p:cNvPr>
          <p:cNvGrpSpPr/>
          <p:nvPr/>
        </p:nvGrpSpPr>
        <p:grpSpPr>
          <a:xfrm>
            <a:off x="6788913" y="3317845"/>
            <a:ext cx="630380" cy="630380"/>
            <a:chOff x="602310" y="2439814"/>
            <a:chExt cx="630380" cy="630380"/>
          </a:xfrm>
        </p:grpSpPr>
        <p:sp>
          <p:nvSpPr>
            <p:cNvPr id="42" name="Ovale 41">
              <a:extLst>
                <a:ext uri="{FF2B5EF4-FFF2-40B4-BE49-F238E27FC236}">
                  <a16:creationId xmlns:a16="http://schemas.microsoft.com/office/drawing/2014/main" id="{8359F4A8-2AB4-81FB-EAA6-8A2B95073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3" name="Modello 3D 42" descr="Aereo">
                  <a:extLst>
                    <a:ext uri="{FF2B5EF4-FFF2-40B4-BE49-F238E27FC236}">
                      <a16:creationId xmlns:a16="http://schemas.microsoft.com/office/drawing/2014/main" id="{72BD5134-7B51-7DA8-F7C7-073B35133EF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83627857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3" name="Modello 3D 42" descr="Aereo">
                  <a:extLst>
                    <a:ext uri="{FF2B5EF4-FFF2-40B4-BE49-F238E27FC236}">
                      <a16:creationId xmlns:a16="http://schemas.microsoft.com/office/drawing/2014/main" id="{72BD5134-7B51-7DA8-F7C7-073B35133EF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16200000">
                  <a:off x="6845519" y="3326199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49731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aria aperta, natura, Cumulo, nuvola">
            <a:extLst>
              <a:ext uri="{FF2B5EF4-FFF2-40B4-BE49-F238E27FC236}">
                <a16:creationId xmlns:a16="http://schemas.microsoft.com/office/drawing/2014/main" id="{CF3E2068-CC1A-4428-C8A4-B9D15E126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244661" cy="36669910"/>
          </a:xfrm>
          <a:prstGeom prst="rect">
            <a:avLst/>
          </a:prstGeom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22513941-1C14-CE31-08E5-C5DF1C916D89}"/>
              </a:ext>
            </a:extLst>
          </p:cNvPr>
          <p:cNvCxnSpPr>
            <a:cxnSpLocks/>
          </p:cNvCxnSpPr>
          <p:nvPr/>
        </p:nvCxnSpPr>
        <p:spPr>
          <a:xfrm>
            <a:off x="1051560" y="-6910486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81FB90D0-09C8-D703-951A-8C513BE672CC}"/>
              </a:ext>
            </a:extLst>
          </p:cNvPr>
          <p:cNvCxnSpPr>
            <a:cxnSpLocks/>
          </p:cNvCxnSpPr>
          <p:nvPr/>
        </p:nvCxnSpPr>
        <p:spPr>
          <a:xfrm>
            <a:off x="-477520" y="4549877"/>
            <a:ext cx="130048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1E26FD2-E59E-7C98-EEF7-A3E5066D416F}"/>
              </a:ext>
            </a:extLst>
          </p:cNvPr>
          <p:cNvGrpSpPr/>
          <p:nvPr/>
        </p:nvGrpSpPr>
        <p:grpSpPr>
          <a:xfrm>
            <a:off x="2714752" y="1053217"/>
            <a:ext cx="630380" cy="630380"/>
            <a:chOff x="602310" y="2439814"/>
            <a:chExt cx="630380" cy="630380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FF018848-2F6B-BBC9-73FD-7FD4E03498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Modello 3D 18" descr="Aereo">
                  <a:extLst>
                    <a:ext uri="{FF2B5EF4-FFF2-40B4-BE49-F238E27FC236}">
                      <a16:creationId xmlns:a16="http://schemas.microsoft.com/office/drawing/2014/main" id="{4B741251-0CDA-A858-8B0C-3692493D82A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98089690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Modello 3D 18" descr="Aereo">
                  <a:extLst>
                    <a:ext uri="{FF2B5EF4-FFF2-40B4-BE49-F238E27FC236}">
                      <a16:creationId xmlns:a16="http://schemas.microsoft.com/office/drawing/2014/main" id="{4B741251-0CDA-A858-8B0C-3692493D82A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2771358" y="1061571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EA503AB4-6B75-814F-2F20-D4CEC3ECB01C}"/>
              </a:ext>
            </a:extLst>
          </p:cNvPr>
          <p:cNvGrpSpPr/>
          <p:nvPr/>
        </p:nvGrpSpPr>
        <p:grpSpPr>
          <a:xfrm>
            <a:off x="3700529" y="1053217"/>
            <a:ext cx="630380" cy="630380"/>
            <a:chOff x="602310" y="2439814"/>
            <a:chExt cx="630380" cy="630380"/>
          </a:xfrm>
        </p:grpSpPr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2E4CC91F-2EDE-DFFE-50D1-281882882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4" name="Modello 3D 43" descr="Aereo">
                  <a:extLst>
                    <a:ext uri="{FF2B5EF4-FFF2-40B4-BE49-F238E27FC236}">
                      <a16:creationId xmlns:a16="http://schemas.microsoft.com/office/drawing/2014/main" id="{AEF87AC7-3E52-FFE8-0932-251810B870B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77548880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4" name="Modello 3D 43" descr="Aereo">
                  <a:extLst>
                    <a:ext uri="{FF2B5EF4-FFF2-40B4-BE49-F238E27FC236}">
                      <a16:creationId xmlns:a16="http://schemas.microsoft.com/office/drawing/2014/main" id="{AEF87AC7-3E52-FFE8-0932-251810B870B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3757135" y="1061571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11396859-1B49-EAE2-292E-1712C3DF224F}"/>
              </a:ext>
            </a:extLst>
          </p:cNvPr>
          <p:cNvGrpSpPr/>
          <p:nvPr/>
        </p:nvGrpSpPr>
        <p:grpSpPr>
          <a:xfrm>
            <a:off x="4686306" y="1034888"/>
            <a:ext cx="630380" cy="630380"/>
            <a:chOff x="602310" y="2439814"/>
            <a:chExt cx="630380" cy="630380"/>
          </a:xfrm>
        </p:grpSpPr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E75F3132-401A-785D-8A42-6A22083BE0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7" name="Modello 3D 46" descr="Aereo">
                  <a:extLst>
                    <a:ext uri="{FF2B5EF4-FFF2-40B4-BE49-F238E27FC236}">
                      <a16:creationId xmlns:a16="http://schemas.microsoft.com/office/drawing/2014/main" id="{AB5DDC1F-9C78-F51F-EDC5-E4F7F972DA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74633063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7" name="Modello 3D 46" descr="Aereo">
                  <a:extLst>
                    <a:ext uri="{FF2B5EF4-FFF2-40B4-BE49-F238E27FC236}">
                      <a16:creationId xmlns:a16="http://schemas.microsoft.com/office/drawing/2014/main" id="{AB5DDC1F-9C78-F51F-EDC5-E4F7F972DA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4742912" y="1043242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921707CE-04D9-7C39-11CF-B460E71D795C}"/>
              </a:ext>
            </a:extLst>
          </p:cNvPr>
          <p:cNvGrpSpPr/>
          <p:nvPr/>
        </p:nvGrpSpPr>
        <p:grpSpPr>
          <a:xfrm>
            <a:off x="5664379" y="1053217"/>
            <a:ext cx="630380" cy="630380"/>
            <a:chOff x="602310" y="2439814"/>
            <a:chExt cx="630380" cy="630380"/>
          </a:xfrm>
        </p:grpSpPr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A87B9850-00DF-6115-B7E5-118345EE73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0" name="Modello 3D 49" descr="Aereo">
                  <a:extLst>
                    <a:ext uri="{FF2B5EF4-FFF2-40B4-BE49-F238E27FC236}">
                      <a16:creationId xmlns:a16="http://schemas.microsoft.com/office/drawing/2014/main" id="{87492362-C9B7-DCCB-4F03-1C7A141C1ED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92601433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0" name="Modello 3D 49" descr="Aereo">
                  <a:extLst>
                    <a:ext uri="{FF2B5EF4-FFF2-40B4-BE49-F238E27FC236}">
                      <a16:creationId xmlns:a16="http://schemas.microsoft.com/office/drawing/2014/main" id="{87492362-C9B7-DCCB-4F03-1C7A141C1E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5720985" y="1061571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FFCDB81E-2BA0-A561-86AA-2D4B7D77D88B}"/>
              </a:ext>
            </a:extLst>
          </p:cNvPr>
          <p:cNvGrpSpPr/>
          <p:nvPr/>
        </p:nvGrpSpPr>
        <p:grpSpPr>
          <a:xfrm rot="10800000">
            <a:off x="6634748" y="1034888"/>
            <a:ext cx="630380" cy="630380"/>
            <a:chOff x="602310" y="2439814"/>
            <a:chExt cx="630380" cy="630380"/>
          </a:xfrm>
        </p:grpSpPr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EF8DC24C-C6D6-3FED-3FC4-FAF396F55E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6" name="Modello 3D 55" descr="Aereo">
                  <a:extLst>
                    <a:ext uri="{FF2B5EF4-FFF2-40B4-BE49-F238E27FC236}">
                      <a16:creationId xmlns:a16="http://schemas.microsoft.com/office/drawing/2014/main" id="{6CCC8BF8-B509-332C-DA59-3E2F9AE8E1E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68155182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6" name="Modello 3D 55" descr="Aereo">
                  <a:extLst>
                    <a:ext uri="{FF2B5EF4-FFF2-40B4-BE49-F238E27FC236}">
                      <a16:creationId xmlns:a16="http://schemas.microsoft.com/office/drawing/2014/main" id="{6CCC8BF8-B509-332C-DA59-3E2F9AE8E1E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6699059" y="1034238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78B998AC-88B3-B5C7-C4EF-30543D2B8C01}"/>
              </a:ext>
            </a:extLst>
          </p:cNvPr>
          <p:cNvGrpSpPr/>
          <p:nvPr/>
        </p:nvGrpSpPr>
        <p:grpSpPr>
          <a:xfrm rot="10800000">
            <a:off x="7628229" y="1053217"/>
            <a:ext cx="630380" cy="630380"/>
            <a:chOff x="602310" y="2439814"/>
            <a:chExt cx="630380" cy="630380"/>
          </a:xfrm>
        </p:grpSpPr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AE59798C-271D-B102-E87E-8FC0E26F87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Modello 3D 58" descr="Aereo">
                  <a:extLst>
                    <a:ext uri="{FF2B5EF4-FFF2-40B4-BE49-F238E27FC236}">
                      <a16:creationId xmlns:a16="http://schemas.microsoft.com/office/drawing/2014/main" id="{6A730DF8-9A93-4EC0-9914-F1550669232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17758173"/>
                    </p:ext>
                  </p:extLst>
                </p:nvPr>
              </p:nvGraphicFramePr>
              <p:xfrm rot="16200000">
                <a:off x="658917" y="2448168"/>
                <a:ext cx="509462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2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Modello 3D 58" descr="Aereo">
                  <a:extLst>
                    <a:ext uri="{FF2B5EF4-FFF2-40B4-BE49-F238E27FC236}">
                      <a16:creationId xmlns:a16="http://schemas.microsoft.com/office/drawing/2014/main" id="{6A730DF8-9A93-4EC0-9914-F1550669232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7692540" y="1052567"/>
                  <a:ext cx="509462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489E12F2-E606-1E3D-7857-4BD3777B5FA0}"/>
              </a:ext>
            </a:extLst>
          </p:cNvPr>
          <p:cNvGrpSpPr/>
          <p:nvPr/>
        </p:nvGrpSpPr>
        <p:grpSpPr>
          <a:xfrm rot="10800000">
            <a:off x="5687490" y="1057719"/>
            <a:ext cx="630380" cy="630380"/>
            <a:chOff x="602310" y="2439814"/>
            <a:chExt cx="630380" cy="630380"/>
          </a:xfrm>
        </p:grpSpPr>
        <p:sp>
          <p:nvSpPr>
            <p:cNvPr id="70" name="Ovale 69">
              <a:extLst>
                <a:ext uri="{FF2B5EF4-FFF2-40B4-BE49-F238E27FC236}">
                  <a16:creationId xmlns:a16="http://schemas.microsoft.com/office/drawing/2014/main" id="{25F7D844-9F17-75DB-2371-8D5F051005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1" name="Modello 3D 70" descr="Aereo">
                  <a:extLst>
                    <a:ext uri="{FF2B5EF4-FFF2-40B4-BE49-F238E27FC236}">
                      <a16:creationId xmlns:a16="http://schemas.microsoft.com/office/drawing/2014/main" id="{74119E4A-998D-BCB1-059C-BA5C16DDCBA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16598544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1" name="Modello 3D 70" descr="Aereo">
                  <a:extLst>
                    <a:ext uri="{FF2B5EF4-FFF2-40B4-BE49-F238E27FC236}">
                      <a16:creationId xmlns:a16="http://schemas.microsoft.com/office/drawing/2014/main" id="{74119E4A-998D-BCB1-059C-BA5C16DDCBA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5751801" y="1057069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C40B8FC8-9A98-53BE-3B09-0FD4790CE87B}"/>
              </a:ext>
            </a:extLst>
          </p:cNvPr>
          <p:cNvCxnSpPr>
            <a:cxnSpLocks/>
          </p:cNvCxnSpPr>
          <p:nvPr/>
        </p:nvCxnSpPr>
        <p:spPr>
          <a:xfrm flipV="1">
            <a:off x="5983224" y="2615690"/>
            <a:ext cx="0" cy="3878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050A92EA-20B0-6A3E-50EE-F19D6B3C5C06}"/>
              </a:ext>
            </a:extLst>
          </p:cNvPr>
          <p:cNvGrpSpPr/>
          <p:nvPr/>
        </p:nvGrpSpPr>
        <p:grpSpPr>
          <a:xfrm rot="10800000">
            <a:off x="8621709" y="1039390"/>
            <a:ext cx="630380" cy="630380"/>
            <a:chOff x="602310" y="2439814"/>
            <a:chExt cx="630380" cy="630380"/>
          </a:xfrm>
        </p:grpSpPr>
        <p:sp>
          <p:nvSpPr>
            <p:cNvPr id="61" name="Ovale 60">
              <a:extLst>
                <a:ext uri="{FF2B5EF4-FFF2-40B4-BE49-F238E27FC236}">
                  <a16:creationId xmlns:a16="http://schemas.microsoft.com/office/drawing/2014/main" id="{EA73AEB1-BAFE-E6A0-9D77-8E0671356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2" name="Modello 3D 61" descr="Aereo">
                  <a:extLst>
                    <a:ext uri="{FF2B5EF4-FFF2-40B4-BE49-F238E27FC236}">
                      <a16:creationId xmlns:a16="http://schemas.microsoft.com/office/drawing/2014/main" id="{7AF2FEA6-344E-2600-71FC-879D13EE37B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10609339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2" name="Modello 3D 61" descr="Aereo">
                  <a:extLst>
                    <a:ext uri="{FF2B5EF4-FFF2-40B4-BE49-F238E27FC236}">
                      <a16:creationId xmlns:a16="http://schemas.microsoft.com/office/drawing/2014/main" id="{7AF2FEA6-344E-2600-71FC-879D13EE37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8686020" y="1038740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313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aria aperta, natura, Cumulo, nuvola">
            <a:extLst>
              <a:ext uri="{FF2B5EF4-FFF2-40B4-BE49-F238E27FC236}">
                <a16:creationId xmlns:a16="http://schemas.microsoft.com/office/drawing/2014/main" id="{756B23F2-FC26-EC29-BCFC-04C4B390F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10486"/>
            <a:ext cx="31244661" cy="36669910"/>
          </a:xfrm>
          <a:prstGeom prst="rect">
            <a:avLst/>
          </a:prstGeom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2AAFE2D-22D7-6800-04B1-0058AE6C0D4F}"/>
              </a:ext>
            </a:extLst>
          </p:cNvPr>
          <p:cNvCxnSpPr>
            <a:cxnSpLocks/>
          </p:cNvCxnSpPr>
          <p:nvPr/>
        </p:nvCxnSpPr>
        <p:spPr>
          <a:xfrm>
            <a:off x="1051560" y="-6910486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3136A910-B23D-CBA8-62E1-73D6EBC0791C}"/>
              </a:ext>
            </a:extLst>
          </p:cNvPr>
          <p:cNvCxnSpPr>
            <a:cxnSpLocks/>
          </p:cNvCxnSpPr>
          <p:nvPr/>
        </p:nvCxnSpPr>
        <p:spPr>
          <a:xfrm>
            <a:off x="-477520" y="4549877"/>
            <a:ext cx="130048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1E26FD2-E59E-7C98-EEF7-A3E5066D416F}"/>
              </a:ext>
            </a:extLst>
          </p:cNvPr>
          <p:cNvGrpSpPr/>
          <p:nvPr/>
        </p:nvGrpSpPr>
        <p:grpSpPr>
          <a:xfrm>
            <a:off x="2714752" y="1053217"/>
            <a:ext cx="630380" cy="630380"/>
            <a:chOff x="602310" y="2439814"/>
            <a:chExt cx="630380" cy="630380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FF018848-2F6B-BBC9-73FD-7FD4E03498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Modello 3D 18" descr="Aereo">
                  <a:extLst>
                    <a:ext uri="{FF2B5EF4-FFF2-40B4-BE49-F238E27FC236}">
                      <a16:creationId xmlns:a16="http://schemas.microsoft.com/office/drawing/2014/main" id="{4B741251-0CDA-A858-8B0C-3692493D82A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Modello 3D 18" descr="Aereo">
                  <a:extLst>
                    <a:ext uri="{FF2B5EF4-FFF2-40B4-BE49-F238E27FC236}">
                      <a16:creationId xmlns:a16="http://schemas.microsoft.com/office/drawing/2014/main" id="{4B741251-0CDA-A858-8B0C-3692493D82A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2771358" y="1061571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EA503AB4-6B75-814F-2F20-D4CEC3ECB01C}"/>
              </a:ext>
            </a:extLst>
          </p:cNvPr>
          <p:cNvGrpSpPr/>
          <p:nvPr/>
        </p:nvGrpSpPr>
        <p:grpSpPr>
          <a:xfrm>
            <a:off x="3700529" y="1053217"/>
            <a:ext cx="630380" cy="630380"/>
            <a:chOff x="602310" y="2439814"/>
            <a:chExt cx="630380" cy="630380"/>
          </a:xfrm>
        </p:grpSpPr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2E4CC91F-2EDE-DFFE-50D1-281882882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4" name="Modello 3D 43" descr="Aereo">
                  <a:extLst>
                    <a:ext uri="{FF2B5EF4-FFF2-40B4-BE49-F238E27FC236}">
                      <a16:creationId xmlns:a16="http://schemas.microsoft.com/office/drawing/2014/main" id="{AEF87AC7-3E52-FFE8-0932-251810B870B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4" name="Modello 3D 43" descr="Aereo">
                  <a:extLst>
                    <a:ext uri="{FF2B5EF4-FFF2-40B4-BE49-F238E27FC236}">
                      <a16:creationId xmlns:a16="http://schemas.microsoft.com/office/drawing/2014/main" id="{AEF87AC7-3E52-FFE8-0932-251810B870B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3757135" y="1061571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11396859-1B49-EAE2-292E-1712C3DF224F}"/>
              </a:ext>
            </a:extLst>
          </p:cNvPr>
          <p:cNvGrpSpPr/>
          <p:nvPr/>
        </p:nvGrpSpPr>
        <p:grpSpPr>
          <a:xfrm>
            <a:off x="4686306" y="1034888"/>
            <a:ext cx="630380" cy="630380"/>
            <a:chOff x="602310" y="2439814"/>
            <a:chExt cx="630380" cy="630380"/>
          </a:xfrm>
        </p:grpSpPr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E75F3132-401A-785D-8A42-6A22083BE0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7" name="Modello 3D 46" descr="Aereo">
                  <a:extLst>
                    <a:ext uri="{FF2B5EF4-FFF2-40B4-BE49-F238E27FC236}">
                      <a16:creationId xmlns:a16="http://schemas.microsoft.com/office/drawing/2014/main" id="{AB5DDC1F-9C78-F51F-EDC5-E4F7F972DA9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7" name="Modello 3D 46" descr="Aereo">
                  <a:extLst>
                    <a:ext uri="{FF2B5EF4-FFF2-40B4-BE49-F238E27FC236}">
                      <a16:creationId xmlns:a16="http://schemas.microsoft.com/office/drawing/2014/main" id="{AB5DDC1F-9C78-F51F-EDC5-E4F7F972DA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4742912" y="1043242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921707CE-04D9-7C39-11CF-B460E71D795C}"/>
              </a:ext>
            </a:extLst>
          </p:cNvPr>
          <p:cNvGrpSpPr/>
          <p:nvPr/>
        </p:nvGrpSpPr>
        <p:grpSpPr>
          <a:xfrm>
            <a:off x="5664379" y="4212000"/>
            <a:ext cx="630380" cy="630380"/>
            <a:chOff x="602310" y="2439814"/>
            <a:chExt cx="630380" cy="630380"/>
          </a:xfrm>
        </p:grpSpPr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A87B9850-00DF-6115-B7E5-118345EE73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0" name="Modello 3D 49" descr="Aereo">
                  <a:extLst>
                    <a:ext uri="{FF2B5EF4-FFF2-40B4-BE49-F238E27FC236}">
                      <a16:creationId xmlns:a16="http://schemas.microsoft.com/office/drawing/2014/main" id="{87492362-C9B7-DCCB-4F03-1C7A141C1ED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0" name="Modello 3D 49" descr="Aereo">
                  <a:extLst>
                    <a:ext uri="{FF2B5EF4-FFF2-40B4-BE49-F238E27FC236}">
                      <a16:creationId xmlns:a16="http://schemas.microsoft.com/office/drawing/2014/main" id="{87492362-C9B7-DCCB-4F03-1C7A141C1E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5720985" y="4220354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FFCDB81E-2BA0-A561-86AA-2D4B7D77D88B}"/>
              </a:ext>
            </a:extLst>
          </p:cNvPr>
          <p:cNvGrpSpPr/>
          <p:nvPr/>
        </p:nvGrpSpPr>
        <p:grpSpPr>
          <a:xfrm rot="10800000">
            <a:off x="6634748" y="1034888"/>
            <a:ext cx="630380" cy="630380"/>
            <a:chOff x="602310" y="2439814"/>
            <a:chExt cx="630380" cy="630380"/>
          </a:xfrm>
        </p:grpSpPr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EF8DC24C-C6D6-3FED-3FC4-FAF396F55E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6" name="Modello 3D 55" descr="Aereo">
                  <a:extLst>
                    <a:ext uri="{FF2B5EF4-FFF2-40B4-BE49-F238E27FC236}">
                      <a16:creationId xmlns:a16="http://schemas.microsoft.com/office/drawing/2014/main" id="{6CCC8BF8-B509-332C-DA59-3E2F9AE8E1E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6" name="Modello 3D 55" descr="Aereo">
                  <a:extLst>
                    <a:ext uri="{FF2B5EF4-FFF2-40B4-BE49-F238E27FC236}">
                      <a16:creationId xmlns:a16="http://schemas.microsoft.com/office/drawing/2014/main" id="{6CCC8BF8-B509-332C-DA59-3E2F9AE8E1E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6699059" y="1034238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78B998AC-88B3-B5C7-C4EF-30543D2B8C01}"/>
              </a:ext>
            </a:extLst>
          </p:cNvPr>
          <p:cNvGrpSpPr/>
          <p:nvPr/>
        </p:nvGrpSpPr>
        <p:grpSpPr>
          <a:xfrm rot="10800000">
            <a:off x="7628229" y="1053217"/>
            <a:ext cx="630380" cy="630380"/>
            <a:chOff x="602310" y="2439814"/>
            <a:chExt cx="630380" cy="630380"/>
          </a:xfrm>
        </p:grpSpPr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AE59798C-271D-B102-E87E-8FC0E26F87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Modello 3D 58" descr="Aereo">
                  <a:extLst>
                    <a:ext uri="{FF2B5EF4-FFF2-40B4-BE49-F238E27FC236}">
                      <a16:creationId xmlns:a16="http://schemas.microsoft.com/office/drawing/2014/main" id="{6A730DF8-9A93-4EC0-9914-F1550669232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7" y="2448168"/>
                <a:ext cx="509462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2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Modello 3D 58" descr="Aereo">
                  <a:extLst>
                    <a:ext uri="{FF2B5EF4-FFF2-40B4-BE49-F238E27FC236}">
                      <a16:creationId xmlns:a16="http://schemas.microsoft.com/office/drawing/2014/main" id="{6A730DF8-9A93-4EC0-9914-F1550669232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7692540" y="1052567"/>
                  <a:ext cx="509462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050A92EA-20B0-6A3E-50EE-F19D6B3C5C06}"/>
              </a:ext>
            </a:extLst>
          </p:cNvPr>
          <p:cNvGrpSpPr/>
          <p:nvPr/>
        </p:nvGrpSpPr>
        <p:grpSpPr>
          <a:xfrm rot="10800000">
            <a:off x="8621709" y="1039390"/>
            <a:ext cx="630380" cy="630380"/>
            <a:chOff x="602310" y="2439814"/>
            <a:chExt cx="630380" cy="630380"/>
          </a:xfrm>
        </p:grpSpPr>
        <p:sp>
          <p:nvSpPr>
            <p:cNvPr id="61" name="Ovale 60">
              <a:extLst>
                <a:ext uri="{FF2B5EF4-FFF2-40B4-BE49-F238E27FC236}">
                  <a16:creationId xmlns:a16="http://schemas.microsoft.com/office/drawing/2014/main" id="{EA73AEB1-BAFE-E6A0-9D77-8E0671356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2" name="Modello 3D 61" descr="Aereo">
                  <a:extLst>
                    <a:ext uri="{FF2B5EF4-FFF2-40B4-BE49-F238E27FC236}">
                      <a16:creationId xmlns:a16="http://schemas.microsoft.com/office/drawing/2014/main" id="{7AF2FEA6-344E-2600-71FC-879D13EE37B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2" name="Modello 3D 61" descr="Aereo">
                  <a:extLst>
                    <a:ext uri="{FF2B5EF4-FFF2-40B4-BE49-F238E27FC236}">
                      <a16:creationId xmlns:a16="http://schemas.microsoft.com/office/drawing/2014/main" id="{7AF2FEA6-344E-2600-71FC-879D13EE37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8686020" y="1038740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6B19BEF1-2054-F547-AD6E-9BD5722C9653}"/>
              </a:ext>
            </a:extLst>
          </p:cNvPr>
          <p:cNvCxnSpPr>
            <a:cxnSpLocks/>
          </p:cNvCxnSpPr>
          <p:nvPr/>
        </p:nvCxnSpPr>
        <p:spPr>
          <a:xfrm flipV="1">
            <a:off x="5983224" y="2615690"/>
            <a:ext cx="0" cy="3878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uppo 4">
            <a:extLst>
              <a:ext uri="{FF2B5EF4-FFF2-40B4-BE49-F238E27FC236}">
                <a16:creationId xmlns:a16="http://schemas.microsoft.com/office/drawing/2014/main" id="{31DE5387-B347-9774-8C59-6F5B8DD286E1}"/>
              </a:ext>
            </a:extLst>
          </p:cNvPr>
          <p:cNvGrpSpPr/>
          <p:nvPr/>
        </p:nvGrpSpPr>
        <p:grpSpPr>
          <a:xfrm rot="10800000">
            <a:off x="5664379" y="4212000"/>
            <a:ext cx="630380" cy="630380"/>
            <a:chOff x="602310" y="2439814"/>
            <a:chExt cx="630380" cy="630380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C6B2B011-8E72-D46C-2C4D-E5CBB4638A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Modello 3D 6" descr="Aereo">
                  <a:extLst>
                    <a:ext uri="{FF2B5EF4-FFF2-40B4-BE49-F238E27FC236}">
                      <a16:creationId xmlns:a16="http://schemas.microsoft.com/office/drawing/2014/main" id="{FEF83820-F5F1-BCF4-A55F-B8D54155444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7402616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Modello 3D 6" descr="Aereo">
                  <a:extLst>
                    <a:ext uri="{FF2B5EF4-FFF2-40B4-BE49-F238E27FC236}">
                      <a16:creationId xmlns:a16="http://schemas.microsoft.com/office/drawing/2014/main" id="{FEF83820-F5F1-BCF4-A55F-B8D54155444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5728690" y="4211350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175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aria aperta, natura, Cumulo, nuvola">
            <a:extLst>
              <a:ext uri="{FF2B5EF4-FFF2-40B4-BE49-F238E27FC236}">
                <a16:creationId xmlns:a16="http://schemas.microsoft.com/office/drawing/2014/main" id="{E71804C3-B083-1E3F-F4F6-6131FF8D2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17808"/>
            <a:ext cx="31244661" cy="36669910"/>
          </a:xfrm>
          <a:prstGeom prst="rect">
            <a:avLst/>
          </a:prstGeom>
        </p:spPr>
      </p:pic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3136A910-B23D-CBA8-62E1-73D6EBC0791C}"/>
              </a:ext>
            </a:extLst>
          </p:cNvPr>
          <p:cNvCxnSpPr>
            <a:cxnSpLocks/>
          </p:cNvCxnSpPr>
          <p:nvPr/>
        </p:nvCxnSpPr>
        <p:spPr>
          <a:xfrm>
            <a:off x="-152400" y="4549877"/>
            <a:ext cx="126187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1E26FD2-E59E-7C98-EEF7-A3E5066D416F}"/>
              </a:ext>
            </a:extLst>
          </p:cNvPr>
          <p:cNvGrpSpPr/>
          <p:nvPr/>
        </p:nvGrpSpPr>
        <p:grpSpPr>
          <a:xfrm>
            <a:off x="2714752" y="1053217"/>
            <a:ext cx="630380" cy="630380"/>
            <a:chOff x="602310" y="2439814"/>
            <a:chExt cx="630380" cy="630380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FF018848-2F6B-BBC9-73FD-7FD4E03498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Modello 3D 18" descr="Aereo">
                  <a:extLst>
                    <a:ext uri="{FF2B5EF4-FFF2-40B4-BE49-F238E27FC236}">
                      <a16:creationId xmlns:a16="http://schemas.microsoft.com/office/drawing/2014/main" id="{4B741251-0CDA-A858-8B0C-3692493D82A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Modello 3D 18" descr="Aereo">
                  <a:extLst>
                    <a:ext uri="{FF2B5EF4-FFF2-40B4-BE49-F238E27FC236}">
                      <a16:creationId xmlns:a16="http://schemas.microsoft.com/office/drawing/2014/main" id="{4B741251-0CDA-A858-8B0C-3692493D82A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2771358" y="1061571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EA503AB4-6B75-814F-2F20-D4CEC3ECB01C}"/>
              </a:ext>
            </a:extLst>
          </p:cNvPr>
          <p:cNvGrpSpPr/>
          <p:nvPr/>
        </p:nvGrpSpPr>
        <p:grpSpPr>
          <a:xfrm>
            <a:off x="3700529" y="1053217"/>
            <a:ext cx="630380" cy="630380"/>
            <a:chOff x="602310" y="2439814"/>
            <a:chExt cx="630380" cy="630380"/>
          </a:xfrm>
        </p:grpSpPr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2E4CC91F-2EDE-DFFE-50D1-281882882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4" name="Modello 3D 43" descr="Aereo">
                  <a:extLst>
                    <a:ext uri="{FF2B5EF4-FFF2-40B4-BE49-F238E27FC236}">
                      <a16:creationId xmlns:a16="http://schemas.microsoft.com/office/drawing/2014/main" id="{AEF87AC7-3E52-FFE8-0932-251810B870B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4" name="Modello 3D 43" descr="Aereo">
                  <a:extLst>
                    <a:ext uri="{FF2B5EF4-FFF2-40B4-BE49-F238E27FC236}">
                      <a16:creationId xmlns:a16="http://schemas.microsoft.com/office/drawing/2014/main" id="{AEF87AC7-3E52-FFE8-0932-251810B870B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3757135" y="1061571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11396859-1B49-EAE2-292E-1712C3DF224F}"/>
              </a:ext>
            </a:extLst>
          </p:cNvPr>
          <p:cNvGrpSpPr/>
          <p:nvPr/>
        </p:nvGrpSpPr>
        <p:grpSpPr>
          <a:xfrm>
            <a:off x="5656675" y="4213037"/>
            <a:ext cx="630380" cy="630380"/>
            <a:chOff x="602310" y="2439814"/>
            <a:chExt cx="630380" cy="630380"/>
          </a:xfrm>
        </p:grpSpPr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E75F3132-401A-785D-8A42-6A22083BE0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7" name="Modello 3D 46" descr="Aereo">
                  <a:extLst>
                    <a:ext uri="{FF2B5EF4-FFF2-40B4-BE49-F238E27FC236}">
                      <a16:creationId xmlns:a16="http://schemas.microsoft.com/office/drawing/2014/main" id="{AB5DDC1F-9C78-F51F-EDC5-E4F7F972DA9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7" name="Modello 3D 46" descr="Aereo">
                  <a:extLst>
                    <a:ext uri="{FF2B5EF4-FFF2-40B4-BE49-F238E27FC236}">
                      <a16:creationId xmlns:a16="http://schemas.microsoft.com/office/drawing/2014/main" id="{AB5DDC1F-9C78-F51F-EDC5-E4F7F972DA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5713281" y="4221391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921707CE-04D9-7C39-11CF-B460E71D795C}"/>
              </a:ext>
            </a:extLst>
          </p:cNvPr>
          <p:cNvGrpSpPr/>
          <p:nvPr/>
        </p:nvGrpSpPr>
        <p:grpSpPr>
          <a:xfrm>
            <a:off x="5664379" y="4212000"/>
            <a:ext cx="630380" cy="630380"/>
            <a:chOff x="602310" y="2439814"/>
            <a:chExt cx="630380" cy="630380"/>
          </a:xfrm>
        </p:grpSpPr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A87B9850-00DF-6115-B7E5-118345EE73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0" name="Modello 3D 49" descr="Aereo">
                  <a:extLst>
                    <a:ext uri="{FF2B5EF4-FFF2-40B4-BE49-F238E27FC236}">
                      <a16:creationId xmlns:a16="http://schemas.microsoft.com/office/drawing/2014/main" id="{87492362-C9B7-DCCB-4F03-1C7A141C1ED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0" name="Modello 3D 49" descr="Aereo">
                  <a:extLst>
                    <a:ext uri="{FF2B5EF4-FFF2-40B4-BE49-F238E27FC236}">
                      <a16:creationId xmlns:a16="http://schemas.microsoft.com/office/drawing/2014/main" id="{87492362-C9B7-DCCB-4F03-1C7A141C1E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5720985" y="4220354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FFCDB81E-2BA0-A561-86AA-2D4B7D77D88B}"/>
              </a:ext>
            </a:extLst>
          </p:cNvPr>
          <p:cNvGrpSpPr/>
          <p:nvPr/>
        </p:nvGrpSpPr>
        <p:grpSpPr>
          <a:xfrm rot="10800000">
            <a:off x="7605117" y="4213037"/>
            <a:ext cx="630380" cy="630380"/>
            <a:chOff x="602310" y="2439814"/>
            <a:chExt cx="630380" cy="630380"/>
          </a:xfrm>
        </p:grpSpPr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EF8DC24C-C6D6-3FED-3FC4-FAF396F55E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6" name="Modello 3D 55" descr="Aereo">
                  <a:extLst>
                    <a:ext uri="{FF2B5EF4-FFF2-40B4-BE49-F238E27FC236}">
                      <a16:creationId xmlns:a16="http://schemas.microsoft.com/office/drawing/2014/main" id="{6CCC8BF8-B509-332C-DA59-3E2F9AE8E1E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83968762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6" name="Modello 3D 55" descr="Aereo">
                  <a:extLst>
                    <a:ext uri="{FF2B5EF4-FFF2-40B4-BE49-F238E27FC236}">
                      <a16:creationId xmlns:a16="http://schemas.microsoft.com/office/drawing/2014/main" id="{6CCC8BF8-B509-332C-DA59-3E2F9AE8E1E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7669428" y="4212387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78B998AC-88B3-B5C7-C4EF-30543D2B8C01}"/>
              </a:ext>
            </a:extLst>
          </p:cNvPr>
          <p:cNvGrpSpPr/>
          <p:nvPr/>
        </p:nvGrpSpPr>
        <p:grpSpPr>
          <a:xfrm rot="10800000">
            <a:off x="7628229" y="1053217"/>
            <a:ext cx="630380" cy="630380"/>
            <a:chOff x="602310" y="2439814"/>
            <a:chExt cx="630380" cy="630380"/>
          </a:xfrm>
        </p:grpSpPr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AE59798C-271D-B102-E87E-8FC0E26F87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Modello 3D 58" descr="Aereo">
                  <a:extLst>
                    <a:ext uri="{FF2B5EF4-FFF2-40B4-BE49-F238E27FC236}">
                      <a16:creationId xmlns:a16="http://schemas.microsoft.com/office/drawing/2014/main" id="{6A730DF8-9A93-4EC0-9914-F1550669232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7" y="2448168"/>
                <a:ext cx="509462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2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Modello 3D 58" descr="Aereo">
                  <a:extLst>
                    <a:ext uri="{FF2B5EF4-FFF2-40B4-BE49-F238E27FC236}">
                      <a16:creationId xmlns:a16="http://schemas.microsoft.com/office/drawing/2014/main" id="{6A730DF8-9A93-4EC0-9914-F1550669232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7692540" y="1052567"/>
                  <a:ext cx="509462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050A92EA-20B0-6A3E-50EE-F19D6B3C5C06}"/>
              </a:ext>
            </a:extLst>
          </p:cNvPr>
          <p:cNvGrpSpPr/>
          <p:nvPr/>
        </p:nvGrpSpPr>
        <p:grpSpPr>
          <a:xfrm rot="10800000">
            <a:off x="8621709" y="1039390"/>
            <a:ext cx="630380" cy="630380"/>
            <a:chOff x="602310" y="2439814"/>
            <a:chExt cx="630380" cy="630380"/>
          </a:xfrm>
        </p:grpSpPr>
        <p:sp>
          <p:nvSpPr>
            <p:cNvPr id="61" name="Ovale 60">
              <a:extLst>
                <a:ext uri="{FF2B5EF4-FFF2-40B4-BE49-F238E27FC236}">
                  <a16:creationId xmlns:a16="http://schemas.microsoft.com/office/drawing/2014/main" id="{EA73AEB1-BAFE-E6A0-9D77-8E0671356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2" name="Modello 3D 61" descr="Aereo">
                  <a:extLst>
                    <a:ext uri="{FF2B5EF4-FFF2-40B4-BE49-F238E27FC236}">
                      <a16:creationId xmlns:a16="http://schemas.microsoft.com/office/drawing/2014/main" id="{7AF2FEA6-344E-2600-71FC-879D13EE37B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2" name="Modello 3D 61" descr="Aereo">
                  <a:extLst>
                    <a:ext uri="{FF2B5EF4-FFF2-40B4-BE49-F238E27FC236}">
                      <a16:creationId xmlns:a16="http://schemas.microsoft.com/office/drawing/2014/main" id="{7AF2FEA6-344E-2600-71FC-879D13EE37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8686020" y="1038740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52CAA6-A741-C570-DB65-F59B5D5671C6}"/>
              </a:ext>
            </a:extLst>
          </p:cNvPr>
          <p:cNvCxnSpPr>
            <a:cxnSpLocks/>
          </p:cNvCxnSpPr>
          <p:nvPr/>
        </p:nvCxnSpPr>
        <p:spPr>
          <a:xfrm flipV="1">
            <a:off x="5983224" y="2615690"/>
            <a:ext cx="0" cy="3878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uppo 5">
            <a:extLst>
              <a:ext uri="{FF2B5EF4-FFF2-40B4-BE49-F238E27FC236}">
                <a16:creationId xmlns:a16="http://schemas.microsoft.com/office/drawing/2014/main" id="{DDFA8BA8-AEBF-A9E7-A99D-CDF542DA527C}"/>
              </a:ext>
            </a:extLst>
          </p:cNvPr>
          <p:cNvGrpSpPr/>
          <p:nvPr/>
        </p:nvGrpSpPr>
        <p:grpSpPr>
          <a:xfrm rot="10800000">
            <a:off x="5656673" y="4206459"/>
            <a:ext cx="630380" cy="630380"/>
            <a:chOff x="602310" y="2439814"/>
            <a:chExt cx="630380" cy="630380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C23B1F1C-EC53-C12B-B3CA-08503023E7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Modello 3D 7" descr="Aereo">
                  <a:extLst>
                    <a:ext uri="{FF2B5EF4-FFF2-40B4-BE49-F238E27FC236}">
                      <a16:creationId xmlns:a16="http://schemas.microsoft.com/office/drawing/2014/main" id="{94C1E5E8-8651-52AE-8D2D-EB6D2C7652D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4998799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Modello 3D 7" descr="Aereo">
                  <a:extLst>
                    <a:ext uri="{FF2B5EF4-FFF2-40B4-BE49-F238E27FC236}">
                      <a16:creationId xmlns:a16="http://schemas.microsoft.com/office/drawing/2014/main" id="{94C1E5E8-8651-52AE-8D2D-EB6D2C7652D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5720984" y="4205809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E0737C1-240C-B873-4380-69C14628FE28}"/>
              </a:ext>
            </a:extLst>
          </p:cNvPr>
          <p:cNvSpPr/>
          <p:nvPr/>
        </p:nvSpPr>
        <p:spPr>
          <a:xfrm>
            <a:off x="5664377" y="4212000"/>
            <a:ext cx="2594232" cy="65306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  <a:alpha val="2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21BD490A-B89C-A908-22E2-5AF975EF1C01}"/>
              </a:ext>
            </a:extLst>
          </p:cNvPr>
          <p:cNvCxnSpPr>
            <a:cxnSpLocks/>
          </p:cNvCxnSpPr>
          <p:nvPr/>
        </p:nvCxnSpPr>
        <p:spPr>
          <a:xfrm>
            <a:off x="1051560" y="-6910486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9CE69A1-FFB8-02C3-A992-AFC966A239AD}"/>
              </a:ext>
            </a:extLst>
          </p:cNvPr>
          <p:cNvCxnSpPr>
            <a:cxnSpLocks/>
          </p:cNvCxnSpPr>
          <p:nvPr/>
        </p:nvCxnSpPr>
        <p:spPr>
          <a:xfrm>
            <a:off x="1051560" y="-13768486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85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aria aperta, natura, Cumulo, nuvola">
            <a:extLst>
              <a:ext uri="{FF2B5EF4-FFF2-40B4-BE49-F238E27FC236}">
                <a16:creationId xmlns:a16="http://schemas.microsoft.com/office/drawing/2014/main" id="{5D0C9BDF-77BF-3DBC-23C4-AE9A8120B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26486"/>
            <a:ext cx="31244661" cy="36669910"/>
          </a:xfrm>
          <a:prstGeom prst="rect">
            <a:avLst/>
          </a:prstGeom>
        </p:spPr>
      </p:pic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3136A910-B23D-CBA8-62E1-73D6EBC0791C}"/>
              </a:ext>
            </a:extLst>
          </p:cNvPr>
          <p:cNvCxnSpPr>
            <a:cxnSpLocks/>
          </p:cNvCxnSpPr>
          <p:nvPr/>
        </p:nvCxnSpPr>
        <p:spPr>
          <a:xfrm>
            <a:off x="-233680" y="4549877"/>
            <a:ext cx="1268984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1E26FD2-E59E-7C98-EEF7-A3E5066D416F}"/>
              </a:ext>
            </a:extLst>
          </p:cNvPr>
          <p:cNvGrpSpPr/>
          <p:nvPr/>
        </p:nvGrpSpPr>
        <p:grpSpPr>
          <a:xfrm>
            <a:off x="2714752" y="1053217"/>
            <a:ext cx="630380" cy="630380"/>
            <a:chOff x="602310" y="2439814"/>
            <a:chExt cx="630380" cy="630380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FF018848-2F6B-BBC9-73FD-7FD4E03498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Modello 3D 18" descr="Aereo">
                  <a:extLst>
                    <a:ext uri="{FF2B5EF4-FFF2-40B4-BE49-F238E27FC236}">
                      <a16:creationId xmlns:a16="http://schemas.microsoft.com/office/drawing/2014/main" id="{4B741251-0CDA-A858-8B0C-3692493D82A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Modello 3D 18" descr="Aereo">
                  <a:extLst>
                    <a:ext uri="{FF2B5EF4-FFF2-40B4-BE49-F238E27FC236}">
                      <a16:creationId xmlns:a16="http://schemas.microsoft.com/office/drawing/2014/main" id="{4B741251-0CDA-A858-8B0C-3692493D82A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2771358" y="1061571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EA503AB4-6B75-814F-2F20-D4CEC3ECB01C}"/>
              </a:ext>
            </a:extLst>
          </p:cNvPr>
          <p:cNvGrpSpPr/>
          <p:nvPr/>
        </p:nvGrpSpPr>
        <p:grpSpPr>
          <a:xfrm>
            <a:off x="5672083" y="4210963"/>
            <a:ext cx="630380" cy="630380"/>
            <a:chOff x="602310" y="2439814"/>
            <a:chExt cx="630380" cy="630380"/>
          </a:xfrm>
        </p:grpSpPr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2E4CC91F-2EDE-DFFE-50D1-281882882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4" name="Modello 3D 43" descr="Aereo">
                  <a:extLst>
                    <a:ext uri="{FF2B5EF4-FFF2-40B4-BE49-F238E27FC236}">
                      <a16:creationId xmlns:a16="http://schemas.microsoft.com/office/drawing/2014/main" id="{AEF87AC7-3E52-FFE8-0932-251810B870B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4" name="Modello 3D 43" descr="Aereo">
                  <a:extLst>
                    <a:ext uri="{FF2B5EF4-FFF2-40B4-BE49-F238E27FC236}">
                      <a16:creationId xmlns:a16="http://schemas.microsoft.com/office/drawing/2014/main" id="{AEF87AC7-3E52-FFE8-0932-251810B870B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5728689" y="4219317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11396859-1B49-EAE2-292E-1712C3DF224F}"/>
              </a:ext>
            </a:extLst>
          </p:cNvPr>
          <p:cNvGrpSpPr/>
          <p:nvPr/>
        </p:nvGrpSpPr>
        <p:grpSpPr>
          <a:xfrm>
            <a:off x="5656675" y="4213037"/>
            <a:ext cx="630380" cy="630380"/>
            <a:chOff x="602310" y="2439814"/>
            <a:chExt cx="630380" cy="630380"/>
          </a:xfrm>
        </p:grpSpPr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E75F3132-401A-785D-8A42-6A22083BE0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7" name="Modello 3D 46" descr="Aereo">
                  <a:extLst>
                    <a:ext uri="{FF2B5EF4-FFF2-40B4-BE49-F238E27FC236}">
                      <a16:creationId xmlns:a16="http://schemas.microsoft.com/office/drawing/2014/main" id="{AB5DDC1F-9C78-F51F-EDC5-E4F7F972DA9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7" name="Modello 3D 46" descr="Aereo">
                  <a:extLst>
                    <a:ext uri="{FF2B5EF4-FFF2-40B4-BE49-F238E27FC236}">
                      <a16:creationId xmlns:a16="http://schemas.microsoft.com/office/drawing/2014/main" id="{AB5DDC1F-9C78-F51F-EDC5-E4F7F972DA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5713281" y="4221391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921707CE-04D9-7C39-11CF-B460E71D795C}"/>
              </a:ext>
            </a:extLst>
          </p:cNvPr>
          <p:cNvGrpSpPr/>
          <p:nvPr/>
        </p:nvGrpSpPr>
        <p:grpSpPr>
          <a:xfrm>
            <a:off x="5664379" y="4212000"/>
            <a:ext cx="630380" cy="630380"/>
            <a:chOff x="602310" y="2439814"/>
            <a:chExt cx="630380" cy="630380"/>
          </a:xfrm>
        </p:grpSpPr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A87B9850-00DF-6115-B7E5-118345EE73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0" name="Modello 3D 49" descr="Aereo">
                  <a:extLst>
                    <a:ext uri="{FF2B5EF4-FFF2-40B4-BE49-F238E27FC236}">
                      <a16:creationId xmlns:a16="http://schemas.microsoft.com/office/drawing/2014/main" id="{87492362-C9B7-DCCB-4F03-1C7A141C1ED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0" name="Modello 3D 49" descr="Aereo">
                  <a:extLst>
                    <a:ext uri="{FF2B5EF4-FFF2-40B4-BE49-F238E27FC236}">
                      <a16:creationId xmlns:a16="http://schemas.microsoft.com/office/drawing/2014/main" id="{87492362-C9B7-DCCB-4F03-1C7A141C1E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5720985" y="4220354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FFCDB81E-2BA0-A561-86AA-2D4B7D77D88B}"/>
              </a:ext>
            </a:extLst>
          </p:cNvPr>
          <p:cNvGrpSpPr/>
          <p:nvPr/>
        </p:nvGrpSpPr>
        <p:grpSpPr>
          <a:xfrm rot="10800000">
            <a:off x="7605117" y="4213037"/>
            <a:ext cx="630380" cy="630380"/>
            <a:chOff x="602310" y="2439814"/>
            <a:chExt cx="630380" cy="630380"/>
          </a:xfrm>
        </p:grpSpPr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EF8DC24C-C6D6-3FED-3FC4-FAF396F55E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6" name="Modello 3D 55" descr="Aereo">
                  <a:extLst>
                    <a:ext uri="{FF2B5EF4-FFF2-40B4-BE49-F238E27FC236}">
                      <a16:creationId xmlns:a16="http://schemas.microsoft.com/office/drawing/2014/main" id="{6CCC8BF8-B509-332C-DA59-3E2F9AE8E1E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6" name="Modello 3D 55" descr="Aereo">
                  <a:extLst>
                    <a:ext uri="{FF2B5EF4-FFF2-40B4-BE49-F238E27FC236}">
                      <a16:creationId xmlns:a16="http://schemas.microsoft.com/office/drawing/2014/main" id="{6CCC8BF8-B509-332C-DA59-3E2F9AE8E1E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7669428" y="4212387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78B998AC-88B3-B5C7-C4EF-30543D2B8C01}"/>
              </a:ext>
            </a:extLst>
          </p:cNvPr>
          <p:cNvGrpSpPr/>
          <p:nvPr/>
        </p:nvGrpSpPr>
        <p:grpSpPr>
          <a:xfrm rot="10800000">
            <a:off x="9599783" y="4210963"/>
            <a:ext cx="630380" cy="630380"/>
            <a:chOff x="602310" y="2439814"/>
            <a:chExt cx="630380" cy="630380"/>
          </a:xfrm>
        </p:grpSpPr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AE59798C-271D-B102-E87E-8FC0E26F87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Modello 3D 58" descr="Aereo">
                  <a:extLst>
                    <a:ext uri="{FF2B5EF4-FFF2-40B4-BE49-F238E27FC236}">
                      <a16:creationId xmlns:a16="http://schemas.microsoft.com/office/drawing/2014/main" id="{6A730DF8-9A93-4EC0-9914-F1550669232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7" y="2448168"/>
                <a:ext cx="509462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2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Modello 3D 58" descr="Aereo">
                  <a:extLst>
                    <a:ext uri="{FF2B5EF4-FFF2-40B4-BE49-F238E27FC236}">
                      <a16:creationId xmlns:a16="http://schemas.microsoft.com/office/drawing/2014/main" id="{6A730DF8-9A93-4EC0-9914-F1550669232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9664094" y="4210313"/>
                  <a:ext cx="509462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050A92EA-20B0-6A3E-50EE-F19D6B3C5C06}"/>
              </a:ext>
            </a:extLst>
          </p:cNvPr>
          <p:cNvGrpSpPr/>
          <p:nvPr/>
        </p:nvGrpSpPr>
        <p:grpSpPr>
          <a:xfrm rot="10800000">
            <a:off x="8621709" y="1039390"/>
            <a:ext cx="630380" cy="630380"/>
            <a:chOff x="602310" y="2439814"/>
            <a:chExt cx="630380" cy="630380"/>
          </a:xfrm>
        </p:grpSpPr>
        <p:sp>
          <p:nvSpPr>
            <p:cNvPr id="61" name="Ovale 60">
              <a:extLst>
                <a:ext uri="{FF2B5EF4-FFF2-40B4-BE49-F238E27FC236}">
                  <a16:creationId xmlns:a16="http://schemas.microsoft.com/office/drawing/2014/main" id="{EA73AEB1-BAFE-E6A0-9D77-8E0671356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2" name="Modello 3D 61" descr="Aereo">
                  <a:extLst>
                    <a:ext uri="{FF2B5EF4-FFF2-40B4-BE49-F238E27FC236}">
                      <a16:creationId xmlns:a16="http://schemas.microsoft.com/office/drawing/2014/main" id="{7AF2FEA6-344E-2600-71FC-879D13EE37B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2" name="Modello 3D 61" descr="Aereo">
                  <a:extLst>
                    <a:ext uri="{FF2B5EF4-FFF2-40B4-BE49-F238E27FC236}">
                      <a16:creationId xmlns:a16="http://schemas.microsoft.com/office/drawing/2014/main" id="{7AF2FEA6-344E-2600-71FC-879D13EE37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8686020" y="1038740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0713380D-5FF9-5789-43FD-1F3A34EAC5DB}"/>
              </a:ext>
            </a:extLst>
          </p:cNvPr>
          <p:cNvCxnSpPr>
            <a:cxnSpLocks/>
          </p:cNvCxnSpPr>
          <p:nvPr/>
        </p:nvCxnSpPr>
        <p:spPr>
          <a:xfrm flipV="1">
            <a:off x="5983224" y="2615690"/>
            <a:ext cx="0" cy="3878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uppo 6">
            <a:extLst>
              <a:ext uri="{FF2B5EF4-FFF2-40B4-BE49-F238E27FC236}">
                <a16:creationId xmlns:a16="http://schemas.microsoft.com/office/drawing/2014/main" id="{F84B3C1F-B138-68B2-86D2-5B8B52EB96F7}"/>
              </a:ext>
            </a:extLst>
          </p:cNvPr>
          <p:cNvGrpSpPr/>
          <p:nvPr/>
        </p:nvGrpSpPr>
        <p:grpSpPr>
          <a:xfrm rot="10800000">
            <a:off x="5664379" y="4213037"/>
            <a:ext cx="630380" cy="630380"/>
            <a:chOff x="602310" y="2439814"/>
            <a:chExt cx="630380" cy="630380"/>
          </a:xfrm>
        </p:grpSpPr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B5FD0CA5-CF26-FA82-CCD1-AA2EE78C9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" name="Modello 3D 8" descr="Aereo">
                  <a:extLst>
                    <a:ext uri="{FF2B5EF4-FFF2-40B4-BE49-F238E27FC236}">
                      <a16:creationId xmlns:a16="http://schemas.microsoft.com/office/drawing/2014/main" id="{E9597453-518A-736D-0D34-E4C6EF16F15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4998799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" name="Modello 3D 8" descr="Aereo">
                  <a:extLst>
                    <a:ext uri="{FF2B5EF4-FFF2-40B4-BE49-F238E27FC236}">
                      <a16:creationId xmlns:a16="http://schemas.microsoft.com/office/drawing/2014/main" id="{E9597453-518A-736D-0D34-E4C6EF16F15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5728690" y="4212387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7A7CB79-1CFB-B7CF-BAF2-52DC6C5D2031}"/>
              </a:ext>
            </a:extLst>
          </p:cNvPr>
          <p:cNvSpPr/>
          <p:nvPr/>
        </p:nvSpPr>
        <p:spPr>
          <a:xfrm>
            <a:off x="7597411" y="4210963"/>
            <a:ext cx="2632751" cy="654103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  <a:alpha val="2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029EF7B-E1DA-1F6F-A841-1438956EBA2D}"/>
              </a:ext>
            </a:extLst>
          </p:cNvPr>
          <p:cNvSpPr/>
          <p:nvPr/>
        </p:nvSpPr>
        <p:spPr>
          <a:xfrm>
            <a:off x="5664377" y="4197192"/>
            <a:ext cx="2594232" cy="65306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  <a:alpha val="2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F4846AD2-8E5C-E4E5-7A2A-65FD419E044B}"/>
              </a:ext>
            </a:extLst>
          </p:cNvPr>
          <p:cNvCxnSpPr>
            <a:cxnSpLocks/>
          </p:cNvCxnSpPr>
          <p:nvPr/>
        </p:nvCxnSpPr>
        <p:spPr>
          <a:xfrm>
            <a:off x="1051560" y="-6910486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516182B-663F-F18B-A996-3595B17DF454}"/>
              </a:ext>
            </a:extLst>
          </p:cNvPr>
          <p:cNvCxnSpPr>
            <a:cxnSpLocks/>
          </p:cNvCxnSpPr>
          <p:nvPr/>
        </p:nvCxnSpPr>
        <p:spPr>
          <a:xfrm>
            <a:off x="1051560" y="-13768486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CAD83E4-B7F3-ADB4-7A7F-F730242F33D8}"/>
              </a:ext>
            </a:extLst>
          </p:cNvPr>
          <p:cNvCxnSpPr>
            <a:cxnSpLocks/>
          </p:cNvCxnSpPr>
          <p:nvPr/>
        </p:nvCxnSpPr>
        <p:spPr>
          <a:xfrm>
            <a:off x="1051560" y="-20626486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435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aria aperta, natura, Cumulo, nuvola">
            <a:extLst>
              <a:ext uri="{FF2B5EF4-FFF2-40B4-BE49-F238E27FC236}">
                <a16:creationId xmlns:a16="http://schemas.microsoft.com/office/drawing/2014/main" id="{53C6B9B1-2A9A-0513-F257-8B42C10D4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" y="-6910486"/>
            <a:ext cx="31244661" cy="2748448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AF1EC10-E1A9-CA67-34D8-C33CCF251949}"/>
              </a:ext>
            </a:extLst>
          </p:cNvPr>
          <p:cNvSpPr txBox="1"/>
          <p:nvPr/>
        </p:nvSpPr>
        <p:spPr>
          <a:xfrm>
            <a:off x="0" y="-2800767"/>
            <a:ext cx="121920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800" b="1" err="1">
                <a:ln w="34925"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bg1"/>
                </a:solidFill>
              </a:rPr>
              <a:t>Collision</a:t>
            </a:r>
            <a:r>
              <a:rPr lang="it-IT" sz="8800" b="1">
                <a:ln w="34925"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it-IT" sz="8800" b="1" err="1">
                <a:ln w="34925"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bg1"/>
                </a:solidFill>
              </a:rPr>
              <a:t>avoidance</a:t>
            </a:r>
            <a:r>
              <a:rPr lang="it-IT" sz="8800" b="1">
                <a:ln w="34925"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it-IT" sz="8800" b="1" err="1">
                <a:ln w="34925"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bg1"/>
                </a:solidFill>
              </a:rPr>
              <a:t>airplane</a:t>
            </a:r>
            <a:endParaRPr lang="it-IT" sz="8800" b="1">
              <a:ln w="34925">
                <a:solidFill>
                  <a:schemeClr val="accent1">
                    <a:shade val="15000"/>
                  </a:schemeClr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Modello 3D 24" descr="Aereo">
                <a:extLst>
                  <a:ext uri="{FF2B5EF4-FFF2-40B4-BE49-F238E27FC236}">
                    <a16:creationId xmlns:a16="http://schemas.microsoft.com/office/drawing/2014/main" id="{4B668AED-1AE8-E998-5E62-990185A856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808834"/>
                  </p:ext>
                </p:extLst>
              </p:nvPr>
            </p:nvGraphicFramePr>
            <p:xfrm rot="21443169">
              <a:off x="-3846170" y="573044"/>
              <a:ext cx="3774638" cy="3223179"/>
            </p:xfrm>
            <a:graphic>
              <a:graphicData uri="http://schemas.microsoft.com/office/drawing/2017/model3d">
                <am3d:model3d r:embed="rId3">
                  <am3d:spPr>
                    <a:xfrm rot="21443169">
                      <a:off x="0" y="0"/>
                      <a:ext cx="3774638" cy="3223179"/>
                    </a:xfrm>
                    <a:prstGeom prst="rect">
                      <a:avLst/>
                    </a:prstGeom>
                    <a:ln>
                      <a:noFill/>
                    </a:ln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475033" ay="-725332" az="-575702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818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Modello 3D 24" descr="Aereo">
                <a:extLst>
                  <a:ext uri="{FF2B5EF4-FFF2-40B4-BE49-F238E27FC236}">
                    <a16:creationId xmlns:a16="http://schemas.microsoft.com/office/drawing/2014/main" id="{4B668AED-1AE8-E998-5E62-990185A856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443169">
                <a:off x="-3846170" y="573044"/>
                <a:ext cx="3774638" cy="3223179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p:grpSp>
        <p:nvGrpSpPr>
          <p:cNvPr id="30" name="Gruppo 29">
            <a:extLst>
              <a:ext uri="{FF2B5EF4-FFF2-40B4-BE49-F238E27FC236}">
                <a16:creationId xmlns:a16="http://schemas.microsoft.com/office/drawing/2014/main" id="{B1CEC8DA-D6B0-7C4D-1080-D52299BB8C3D}"/>
              </a:ext>
            </a:extLst>
          </p:cNvPr>
          <p:cNvGrpSpPr/>
          <p:nvPr/>
        </p:nvGrpSpPr>
        <p:grpSpPr>
          <a:xfrm rot="229447">
            <a:off x="12864623" y="882614"/>
            <a:ext cx="4314842" cy="3949560"/>
            <a:chOff x="-119856" y="4498735"/>
            <a:chExt cx="4314842" cy="3949560"/>
          </a:xfrm>
        </p:grpSpPr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7DAA890F-185D-4BED-DB9B-E702A619EA16}"/>
                </a:ext>
              </a:extLst>
            </p:cNvPr>
            <p:cNvSpPr txBox="1"/>
            <p:nvPr/>
          </p:nvSpPr>
          <p:spPr>
            <a:xfrm>
              <a:off x="-119856" y="8340573"/>
              <a:ext cx="2029532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"/>
                <a:t>prova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2" name="Modello 3D 31" descr="Aereo">
                  <a:extLst>
                    <a:ext uri="{FF2B5EF4-FFF2-40B4-BE49-F238E27FC236}">
                      <a16:creationId xmlns:a16="http://schemas.microsoft.com/office/drawing/2014/main" id="{8600ACB4-1589-4B5F-B88A-2EB4B15F67F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60922530"/>
                    </p:ext>
                  </p:extLst>
                </p:nvPr>
              </p:nvGraphicFramePr>
              <p:xfrm rot="21280623">
                <a:off x="344281" y="4498735"/>
                <a:ext cx="3850705" cy="1892076"/>
              </p:xfrm>
              <a:graphic>
                <a:graphicData uri="http://schemas.microsoft.com/office/drawing/2017/model3d">
                  <am3d:model3d r:embed="rId3">
                    <am3d:spPr>
                      <a:xfrm rot="21510070">
                        <a:off x="0" y="0"/>
                        <a:ext cx="3850705" cy="1892076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5095812" ay="3240040" az="-5024520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518181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2" name="Modello 3D 31" descr="Aereo">
                  <a:extLst>
                    <a:ext uri="{FF2B5EF4-FFF2-40B4-BE49-F238E27FC236}">
                      <a16:creationId xmlns:a16="http://schemas.microsoft.com/office/drawing/2014/main" id="{8600ACB4-1589-4B5F-B88A-2EB4B15F67F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1510070">
                  <a:off x="13396854" y="900382"/>
                  <a:ext cx="3850705" cy="1892076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9A393A4-61A5-A771-6B8E-072205D904E2}"/>
              </a:ext>
            </a:extLst>
          </p:cNvPr>
          <p:cNvSpPr txBox="1"/>
          <p:nvPr/>
        </p:nvSpPr>
        <p:spPr>
          <a:xfrm>
            <a:off x="24646" y="0"/>
            <a:ext cx="121920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800" b="1" dirty="0" err="1">
                <a:ln w="34925"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bg1"/>
                </a:solidFill>
              </a:rPr>
              <a:t>Introduction</a:t>
            </a:r>
            <a:endParaRPr lang="it-IT" sz="8800" b="1" dirty="0">
              <a:ln w="34925">
                <a:solidFill>
                  <a:schemeClr val="accent1">
                    <a:shade val="15000"/>
                  </a:schemeClr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8531712C-4739-199C-9B40-7DD5523119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5485864"/>
                  </p:ext>
                </p:extLst>
              </p:nvPr>
            </p:nvGraphicFramePr>
            <p:xfrm rot="21443169">
              <a:off x="-5088692" y="-3199282"/>
              <a:ext cx="3584462" cy="1987142"/>
            </p:xfrm>
            <a:graphic>
              <a:graphicData uri="http://schemas.microsoft.com/office/drawing/2017/model3d">
                <am3d:model3d r:embed="rId3">
                  <am3d:spPr>
                    <a:xfrm rot="21443169">
                      <a:off x="0" y="0"/>
                      <a:ext cx="3584462" cy="1987142"/>
                    </a:xfrm>
                    <a:prstGeom prst="rect">
                      <a:avLst/>
                    </a:prstGeom>
                    <a:ln>
                      <a:noFill/>
                    </a:ln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1558454" ay="4898455" az="316537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1817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8531712C-4739-199C-9B40-7DD5523119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1443169">
                <a:off x="-5088692" y="-3199282"/>
                <a:ext cx="3584462" cy="1987142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4C67512-8BCD-71AD-CAF9-060DD412A297}"/>
              </a:ext>
            </a:extLst>
          </p:cNvPr>
          <p:cNvCxnSpPr>
            <a:cxnSpLocks/>
          </p:cNvCxnSpPr>
          <p:nvPr/>
        </p:nvCxnSpPr>
        <p:spPr>
          <a:xfrm>
            <a:off x="1051560" y="-6910486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950B85E-C71D-27FD-E899-0424641714FD}"/>
              </a:ext>
            </a:extLst>
          </p:cNvPr>
          <p:cNvSpPr txBox="1"/>
          <p:nvPr/>
        </p:nvSpPr>
        <p:spPr>
          <a:xfrm>
            <a:off x="700377" y="2644170"/>
            <a:ext cx="107912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</a:rPr>
              <a:t>Our problem concerns resolving air conflicts, with the objective of avoiding collisions between aircrafts while keeping them out of danger zones. To address this problem, a hybrid control system combining discrete and continuous control elements was implemented.</a:t>
            </a:r>
            <a:endParaRPr lang="it-IT" sz="24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734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aria aperta, natura, Cumulo, nuvola">
            <a:extLst>
              <a:ext uri="{FF2B5EF4-FFF2-40B4-BE49-F238E27FC236}">
                <a16:creationId xmlns:a16="http://schemas.microsoft.com/office/drawing/2014/main" id="{4E79EF15-5E72-0F27-2DBB-0F41A95A8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811910"/>
            <a:ext cx="31244661" cy="3666991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BCB13D0-4FD6-81C3-2C51-A348F1D66D2B}"/>
              </a:ext>
            </a:extLst>
          </p:cNvPr>
          <p:cNvCxnSpPr>
            <a:cxnSpLocks/>
          </p:cNvCxnSpPr>
          <p:nvPr/>
        </p:nvCxnSpPr>
        <p:spPr>
          <a:xfrm>
            <a:off x="-477520" y="4549877"/>
            <a:ext cx="130048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1E26FD2-E59E-7C98-EEF7-A3E5066D416F}"/>
              </a:ext>
            </a:extLst>
          </p:cNvPr>
          <p:cNvGrpSpPr/>
          <p:nvPr/>
        </p:nvGrpSpPr>
        <p:grpSpPr>
          <a:xfrm>
            <a:off x="5664377" y="4204568"/>
            <a:ext cx="630380" cy="630380"/>
            <a:chOff x="602310" y="2439814"/>
            <a:chExt cx="630380" cy="630380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FF018848-2F6B-BBC9-73FD-7FD4E03498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Modello 3D 18" descr="Aereo">
                  <a:extLst>
                    <a:ext uri="{FF2B5EF4-FFF2-40B4-BE49-F238E27FC236}">
                      <a16:creationId xmlns:a16="http://schemas.microsoft.com/office/drawing/2014/main" id="{4B741251-0CDA-A858-8B0C-3692493D82A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Modello 3D 18" descr="Aereo">
                  <a:extLst>
                    <a:ext uri="{FF2B5EF4-FFF2-40B4-BE49-F238E27FC236}">
                      <a16:creationId xmlns:a16="http://schemas.microsoft.com/office/drawing/2014/main" id="{4B741251-0CDA-A858-8B0C-3692493D82A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5720983" y="4212922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EA503AB4-6B75-814F-2F20-D4CEC3ECB01C}"/>
              </a:ext>
            </a:extLst>
          </p:cNvPr>
          <p:cNvGrpSpPr/>
          <p:nvPr/>
        </p:nvGrpSpPr>
        <p:grpSpPr>
          <a:xfrm>
            <a:off x="5672083" y="4210963"/>
            <a:ext cx="630380" cy="630380"/>
            <a:chOff x="602310" y="2439814"/>
            <a:chExt cx="630380" cy="630380"/>
          </a:xfrm>
        </p:grpSpPr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2E4CC91F-2EDE-DFFE-50D1-281882882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4" name="Modello 3D 43" descr="Aereo">
                  <a:extLst>
                    <a:ext uri="{FF2B5EF4-FFF2-40B4-BE49-F238E27FC236}">
                      <a16:creationId xmlns:a16="http://schemas.microsoft.com/office/drawing/2014/main" id="{AEF87AC7-3E52-FFE8-0932-251810B870B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4" name="Modello 3D 43" descr="Aereo">
                  <a:extLst>
                    <a:ext uri="{FF2B5EF4-FFF2-40B4-BE49-F238E27FC236}">
                      <a16:creationId xmlns:a16="http://schemas.microsoft.com/office/drawing/2014/main" id="{AEF87AC7-3E52-FFE8-0932-251810B870B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5728689" y="4219317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11396859-1B49-EAE2-292E-1712C3DF224F}"/>
              </a:ext>
            </a:extLst>
          </p:cNvPr>
          <p:cNvGrpSpPr/>
          <p:nvPr/>
        </p:nvGrpSpPr>
        <p:grpSpPr>
          <a:xfrm>
            <a:off x="5656675" y="4213037"/>
            <a:ext cx="630380" cy="630380"/>
            <a:chOff x="602310" y="2439814"/>
            <a:chExt cx="630380" cy="630380"/>
          </a:xfrm>
        </p:grpSpPr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E75F3132-401A-785D-8A42-6A22083BE0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7" name="Modello 3D 46" descr="Aereo">
                  <a:extLst>
                    <a:ext uri="{FF2B5EF4-FFF2-40B4-BE49-F238E27FC236}">
                      <a16:creationId xmlns:a16="http://schemas.microsoft.com/office/drawing/2014/main" id="{AB5DDC1F-9C78-F51F-EDC5-E4F7F972DA9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7" name="Modello 3D 46" descr="Aereo">
                  <a:extLst>
                    <a:ext uri="{FF2B5EF4-FFF2-40B4-BE49-F238E27FC236}">
                      <a16:creationId xmlns:a16="http://schemas.microsoft.com/office/drawing/2014/main" id="{AB5DDC1F-9C78-F51F-EDC5-E4F7F972DA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5713281" y="4221391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921707CE-04D9-7C39-11CF-B460E71D795C}"/>
              </a:ext>
            </a:extLst>
          </p:cNvPr>
          <p:cNvGrpSpPr/>
          <p:nvPr/>
        </p:nvGrpSpPr>
        <p:grpSpPr>
          <a:xfrm>
            <a:off x="5664379" y="4212000"/>
            <a:ext cx="630380" cy="630380"/>
            <a:chOff x="602310" y="2439814"/>
            <a:chExt cx="630380" cy="630380"/>
          </a:xfrm>
        </p:grpSpPr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A87B9850-00DF-6115-B7E5-118345EE73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0" name="Modello 3D 49" descr="Aereo">
                  <a:extLst>
                    <a:ext uri="{FF2B5EF4-FFF2-40B4-BE49-F238E27FC236}">
                      <a16:creationId xmlns:a16="http://schemas.microsoft.com/office/drawing/2014/main" id="{87492362-C9B7-DCCB-4F03-1C7A141C1ED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162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0" name="Modello 3D 49" descr="Aereo">
                  <a:extLst>
                    <a:ext uri="{FF2B5EF4-FFF2-40B4-BE49-F238E27FC236}">
                      <a16:creationId xmlns:a16="http://schemas.microsoft.com/office/drawing/2014/main" id="{87492362-C9B7-DCCB-4F03-1C7A141C1E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5720985" y="4220354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FFCDB81E-2BA0-A561-86AA-2D4B7D77D88B}"/>
              </a:ext>
            </a:extLst>
          </p:cNvPr>
          <p:cNvGrpSpPr/>
          <p:nvPr/>
        </p:nvGrpSpPr>
        <p:grpSpPr>
          <a:xfrm rot="10800000">
            <a:off x="7605117" y="4213037"/>
            <a:ext cx="630380" cy="630380"/>
            <a:chOff x="602310" y="2439814"/>
            <a:chExt cx="630380" cy="630380"/>
          </a:xfrm>
        </p:grpSpPr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EF8DC24C-C6D6-3FED-3FC4-FAF396F55E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6" name="Modello 3D 55" descr="Aereo">
                  <a:extLst>
                    <a:ext uri="{FF2B5EF4-FFF2-40B4-BE49-F238E27FC236}">
                      <a16:creationId xmlns:a16="http://schemas.microsoft.com/office/drawing/2014/main" id="{6CCC8BF8-B509-332C-DA59-3E2F9AE8E1E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6" name="Modello 3D 55" descr="Aereo">
                  <a:extLst>
                    <a:ext uri="{FF2B5EF4-FFF2-40B4-BE49-F238E27FC236}">
                      <a16:creationId xmlns:a16="http://schemas.microsoft.com/office/drawing/2014/main" id="{6CCC8BF8-B509-332C-DA59-3E2F9AE8E1E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7669428" y="4212387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78B998AC-88B3-B5C7-C4EF-30543D2B8C01}"/>
              </a:ext>
            </a:extLst>
          </p:cNvPr>
          <p:cNvGrpSpPr/>
          <p:nvPr/>
        </p:nvGrpSpPr>
        <p:grpSpPr>
          <a:xfrm rot="10800000">
            <a:off x="9599783" y="4210963"/>
            <a:ext cx="630380" cy="630380"/>
            <a:chOff x="602310" y="2439814"/>
            <a:chExt cx="630380" cy="630380"/>
          </a:xfrm>
        </p:grpSpPr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AE59798C-271D-B102-E87E-8FC0E26F87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Modello 3D 58" descr="Aereo">
                  <a:extLst>
                    <a:ext uri="{FF2B5EF4-FFF2-40B4-BE49-F238E27FC236}">
                      <a16:creationId xmlns:a16="http://schemas.microsoft.com/office/drawing/2014/main" id="{6A730DF8-9A93-4EC0-9914-F1550669232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7" y="2448168"/>
                <a:ext cx="509462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2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Modello 3D 58" descr="Aereo">
                  <a:extLst>
                    <a:ext uri="{FF2B5EF4-FFF2-40B4-BE49-F238E27FC236}">
                      <a16:creationId xmlns:a16="http://schemas.microsoft.com/office/drawing/2014/main" id="{6A730DF8-9A93-4EC0-9914-F1550669232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9664094" y="4210313"/>
                  <a:ext cx="509462" cy="6226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050A92EA-20B0-6A3E-50EE-F19D6B3C5C06}"/>
              </a:ext>
            </a:extLst>
          </p:cNvPr>
          <p:cNvGrpSpPr/>
          <p:nvPr/>
        </p:nvGrpSpPr>
        <p:grpSpPr>
          <a:xfrm rot="10800000">
            <a:off x="11571334" y="4190741"/>
            <a:ext cx="630380" cy="630380"/>
            <a:chOff x="602310" y="2439814"/>
            <a:chExt cx="630380" cy="630380"/>
          </a:xfrm>
        </p:grpSpPr>
        <p:sp>
          <p:nvSpPr>
            <p:cNvPr id="61" name="Ovale 60">
              <a:extLst>
                <a:ext uri="{FF2B5EF4-FFF2-40B4-BE49-F238E27FC236}">
                  <a16:creationId xmlns:a16="http://schemas.microsoft.com/office/drawing/2014/main" id="{EA73AEB1-BAFE-E6A0-9D77-8E0671356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2" name="Modello 3D 61" descr="Aereo">
                  <a:extLst>
                    <a:ext uri="{FF2B5EF4-FFF2-40B4-BE49-F238E27FC236}">
                      <a16:creationId xmlns:a16="http://schemas.microsoft.com/office/drawing/2014/main" id="{7AF2FEA6-344E-2600-71FC-879D13EE37B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2" name="Modello 3D 61" descr="Aereo">
                  <a:extLst>
                    <a:ext uri="{FF2B5EF4-FFF2-40B4-BE49-F238E27FC236}">
                      <a16:creationId xmlns:a16="http://schemas.microsoft.com/office/drawing/2014/main" id="{7AF2FEA6-344E-2600-71FC-879D13EE37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11635645" y="4190091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13D3A139-3471-7A74-1E90-0F06344008EA}"/>
              </a:ext>
            </a:extLst>
          </p:cNvPr>
          <p:cNvSpPr/>
          <p:nvPr/>
        </p:nvSpPr>
        <p:spPr>
          <a:xfrm>
            <a:off x="7597411" y="4210963"/>
            <a:ext cx="2632751" cy="654103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  <a:alpha val="2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E4754848-F2F4-9F8C-8668-46233F06A1A2}"/>
              </a:ext>
            </a:extLst>
          </p:cNvPr>
          <p:cNvCxnSpPr>
            <a:cxnSpLocks/>
          </p:cNvCxnSpPr>
          <p:nvPr/>
        </p:nvCxnSpPr>
        <p:spPr>
          <a:xfrm flipV="1">
            <a:off x="5983224" y="2615690"/>
            <a:ext cx="0" cy="3878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uppo 9">
            <a:extLst>
              <a:ext uri="{FF2B5EF4-FFF2-40B4-BE49-F238E27FC236}">
                <a16:creationId xmlns:a16="http://schemas.microsoft.com/office/drawing/2014/main" id="{D7C4ACE4-3284-7A77-6882-167162C90EB5}"/>
              </a:ext>
            </a:extLst>
          </p:cNvPr>
          <p:cNvGrpSpPr/>
          <p:nvPr/>
        </p:nvGrpSpPr>
        <p:grpSpPr>
          <a:xfrm rot="10800000">
            <a:off x="5654215" y="4210963"/>
            <a:ext cx="630380" cy="630380"/>
            <a:chOff x="602310" y="2439814"/>
            <a:chExt cx="630380" cy="630380"/>
          </a:xfrm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99CE5277-301A-9E00-EAC6-4C9D4FC7A2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10" y="2439814"/>
              <a:ext cx="630380" cy="630380"/>
            </a:xfrm>
            <a:prstGeom prst="ellipse">
              <a:avLst/>
            </a:prstGeom>
            <a:solidFill>
              <a:srgbClr val="FFC000">
                <a:alpha val="57000"/>
              </a:srgbClr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Modello 3D 11" descr="Aereo">
                  <a:extLst>
                    <a:ext uri="{FF2B5EF4-FFF2-40B4-BE49-F238E27FC236}">
                      <a16:creationId xmlns:a16="http://schemas.microsoft.com/office/drawing/2014/main" id="{965BDBFB-FDC6-7A27-EA85-DE47BE5507A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4998799"/>
                    </p:ext>
                  </p:extLst>
                </p:nvPr>
              </p:nvGraphicFramePr>
              <p:xfrm rot="16200000">
                <a:off x="658916" y="2448168"/>
                <a:ext cx="509463" cy="622676"/>
              </p:xfrm>
              <a:graphic>
                <a:graphicData uri="http://schemas.microsoft.com/office/drawing/2017/model3d">
                  <am3d:model3d r:embed="rId3">
                    <am3d:spPr>
                      <a:xfrm rot="5400000">
                        <a:off x="0" y="0"/>
                        <a:ext cx="509463" cy="622676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75725" ay="1819" az="192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424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Modello 3D 11" descr="Aereo">
                  <a:extLst>
                    <a:ext uri="{FF2B5EF4-FFF2-40B4-BE49-F238E27FC236}">
                      <a16:creationId xmlns:a16="http://schemas.microsoft.com/office/drawing/2014/main" id="{965BDBFB-FDC6-7A27-EA85-DE47BE5507A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5718526" y="4210313"/>
                  <a:ext cx="509463" cy="6226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ABC2B2B5-0B3D-89E6-331B-1F8B3114B597}"/>
              </a:ext>
            </a:extLst>
          </p:cNvPr>
          <p:cNvSpPr/>
          <p:nvPr/>
        </p:nvSpPr>
        <p:spPr>
          <a:xfrm>
            <a:off x="5654217" y="4212000"/>
            <a:ext cx="2594232" cy="65306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  <a:alpha val="2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9A8CD56-A271-BC6E-8275-6EEB45E0FB03}"/>
              </a:ext>
            </a:extLst>
          </p:cNvPr>
          <p:cNvSpPr/>
          <p:nvPr/>
        </p:nvSpPr>
        <p:spPr>
          <a:xfrm>
            <a:off x="9576668" y="4199101"/>
            <a:ext cx="2632751" cy="654103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  <a:alpha val="2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6DC14A17-DB02-36CF-2BF6-8784E2757CCF}"/>
              </a:ext>
            </a:extLst>
          </p:cNvPr>
          <p:cNvCxnSpPr>
            <a:cxnSpLocks/>
          </p:cNvCxnSpPr>
          <p:nvPr/>
        </p:nvCxnSpPr>
        <p:spPr>
          <a:xfrm>
            <a:off x="1051560" y="-6910486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85FF3FF0-1050-E778-114D-6FE1B8CC95E5}"/>
              </a:ext>
            </a:extLst>
          </p:cNvPr>
          <p:cNvCxnSpPr>
            <a:cxnSpLocks/>
          </p:cNvCxnSpPr>
          <p:nvPr/>
        </p:nvCxnSpPr>
        <p:spPr>
          <a:xfrm>
            <a:off x="1051560" y="-13768486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827D0C3-77CD-DD29-9671-CB9CFE671F9D}"/>
              </a:ext>
            </a:extLst>
          </p:cNvPr>
          <p:cNvCxnSpPr>
            <a:cxnSpLocks/>
          </p:cNvCxnSpPr>
          <p:nvPr/>
        </p:nvCxnSpPr>
        <p:spPr>
          <a:xfrm>
            <a:off x="1051560" y="-20626486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DC01A057-2369-09BB-C114-4763163EC3BD}"/>
              </a:ext>
            </a:extLst>
          </p:cNvPr>
          <p:cNvCxnSpPr>
            <a:cxnSpLocks/>
          </p:cNvCxnSpPr>
          <p:nvPr/>
        </p:nvCxnSpPr>
        <p:spPr>
          <a:xfrm>
            <a:off x="1051560" y="-27484486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38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 descr="Immagine che contiene aria aperta, natura, Cumulo, nuvola">
            <a:extLst>
              <a:ext uri="{FF2B5EF4-FFF2-40B4-BE49-F238E27FC236}">
                <a16:creationId xmlns:a16="http://schemas.microsoft.com/office/drawing/2014/main" id="{1F4BD816-4577-0E47-4AB2-F5CE03535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magine 9" descr="Immagine che contiene cerchio, Elementi grafici&#10;&#10;Descrizione generata automaticamente">
            <a:extLst>
              <a:ext uri="{FF2B5EF4-FFF2-40B4-BE49-F238E27FC236}">
                <a16:creationId xmlns:a16="http://schemas.microsoft.com/office/drawing/2014/main" id="{28BDEEB1-B3EF-0CF9-E707-848E43AFB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059" y="749900"/>
            <a:ext cx="8543881" cy="6858000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49DDB49-02A2-46E4-8F11-F4B17DBC131B}"/>
              </a:ext>
            </a:extLst>
          </p:cNvPr>
          <p:cNvCxnSpPr>
            <a:cxnSpLocks/>
          </p:cNvCxnSpPr>
          <p:nvPr/>
        </p:nvCxnSpPr>
        <p:spPr>
          <a:xfrm flipH="1">
            <a:off x="8727442" y="1463040"/>
            <a:ext cx="1483358" cy="1402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DF7A7BCB-780F-B07F-7DFC-D9788D9B9CB1}"/>
              </a:ext>
            </a:extLst>
          </p:cNvPr>
          <p:cNvSpPr/>
          <p:nvPr/>
        </p:nvSpPr>
        <p:spPr>
          <a:xfrm>
            <a:off x="9227186" y="1001375"/>
            <a:ext cx="2124369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i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Unsafe zone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83732C3-1906-20D0-3FED-627AC33BCA06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1720132" y="1463040"/>
            <a:ext cx="1744428" cy="1402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tangolo 19">
            <a:extLst>
              <a:ext uri="{FF2B5EF4-FFF2-40B4-BE49-F238E27FC236}">
                <a16:creationId xmlns:a16="http://schemas.microsoft.com/office/drawing/2014/main" id="{CE43C09D-0C2F-EADE-6794-34A782C25656}"/>
              </a:ext>
            </a:extLst>
          </p:cNvPr>
          <p:cNvSpPr/>
          <p:nvPr/>
        </p:nvSpPr>
        <p:spPr>
          <a:xfrm>
            <a:off x="657947" y="1001375"/>
            <a:ext cx="2124369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i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Unsafe zone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DA25AFC-589D-23FE-CD06-955617EC683C}"/>
              </a:ext>
            </a:extLst>
          </p:cNvPr>
          <p:cNvCxnSpPr>
            <a:cxnSpLocks/>
          </p:cNvCxnSpPr>
          <p:nvPr/>
        </p:nvCxnSpPr>
        <p:spPr>
          <a:xfrm flipH="1">
            <a:off x="4608225" y="802332"/>
            <a:ext cx="278734" cy="15334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7B881830-E81E-BF29-6F2F-95C223AF8EC7}"/>
                  </a:ext>
                </a:extLst>
              </p:cNvPr>
              <p:cNvSpPr/>
              <p:nvPr/>
            </p:nvSpPr>
            <p:spPr>
              <a:xfrm>
                <a:off x="3824775" y="340667"/>
                <a:ext cx="2124369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sz="2400" b="1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it-IT" sz="2400" b="1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i="1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forced zone</a:t>
                </a:r>
              </a:p>
            </p:txBody>
          </p:sp>
        </mc:Choice>
        <mc:Fallback xmlns="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7B881830-E81E-BF29-6F2F-95C223AF8E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775" y="340667"/>
                <a:ext cx="21243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4974FD75-FE4A-5071-0BC7-061CBAC78A5B}"/>
              </a:ext>
            </a:extLst>
          </p:cNvPr>
          <p:cNvCxnSpPr>
            <a:cxnSpLocks/>
          </p:cNvCxnSpPr>
          <p:nvPr/>
        </p:nvCxnSpPr>
        <p:spPr>
          <a:xfrm flipH="1">
            <a:off x="6230732" y="1232207"/>
            <a:ext cx="1259850" cy="1485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DC7C9CF6-9271-A7FA-9B99-41B490C74C99}"/>
              </a:ext>
            </a:extLst>
          </p:cNvPr>
          <p:cNvSpPr/>
          <p:nvPr/>
        </p:nvSpPr>
        <p:spPr>
          <a:xfrm>
            <a:off x="6448888" y="37265"/>
            <a:ext cx="2124369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i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Safe </a:t>
            </a:r>
            <a:r>
              <a:rPr lang="en-US" sz="2400" b="1" i="1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Manouver</a:t>
            </a:r>
            <a:r>
              <a:rPr lang="en-US" sz="2400" b="1" i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933854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magine 29" descr="Immagine che contiene aria aperta, natura, Cumulo, nuvola">
            <a:extLst>
              <a:ext uri="{FF2B5EF4-FFF2-40B4-BE49-F238E27FC236}">
                <a16:creationId xmlns:a16="http://schemas.microsoft.com/office/drawing/2014/main" id="{AEA270C0-B5FD-875F-2871-6AC01791F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500"/>
            <a:ext cx="31244661" cy="27484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0C445C6-AF5E-A388-4B14-53E49F4CDF99}"/>
                  </a:ext>
                </a:extLst>
              </p:cNvPr>
              <p:cNvSpPr txBox="1"/>
              <p:nvPr/>
            </p:nvSpPr>
            <p:spPr>
              <a:xfrm>
                <a:off x="0" y="-33500"/>
                <a:ext cx="12192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6600" b="1" i="1" smtClean="0">
                            <a:ln w="34925">
                              <a:solidFill>
                                <a:schemeClr val="accent1">
                                  <a:shade val="1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6600" b="1" i="1" smtClean="0">
                            <a:ln w="34925">
                              <a:solidFill>
                                <a:schemeClr val="accent1">
                                  <a:shade val="1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it-IT" sz="6600" b="1" i="1" smtClean="0">
                            <a:ln w="34925">
                              <a:solidFill>
                                <a:schemeClr val="accent1">
                                  <a:shade val="1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r>
                  <a:rPr lang="it-IT" sz="6600" b="1" dirty="0">
                    <a:ln w="34925">
                      <a:solidFill>
                        <a:schemeClr val="accent1">
                          <a:shade val="15000"/>
                        </a:schemeClr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it-IT" sz="6600" b="1" dirty="0" err="1">
                    <a:ln w="34925">
                      <a:solidFill>
                        <a:schemeClr val="accent1">
                          <a:shade val="15000"/>
                        </a:schemeClr>
                      </a:solidFill>
                    </a:ln>
                    <a:solidFill>
                      <a:schemeClr val="bg1"/>
                    </a:solidFill>
                  </a:rPr>
                  <a:t>calculation</a:t>
                </a:r>
                <a:endParaRPr lang="it-IT" sz="6600" b="1" dirty="0">
                  <a:ln w="34925">
                    <a:solidFill>
                      <a:schemeClr val="accent1">
                        <a:shade val="15000"/>
                      </a:schemeClr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0C445C6-AF5E-A388-4B14-53E49F4CD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3500"/>
                <a:ext cx="12192000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D746810-BA1A-BC3D-9780-95E120D04524}"/>
                  </a:ext>
                </a:extLst>
              </p:cNvPr>
              <p:cNvSpPr txBox="1"/>
              <p:nvPr/>
            </p:nvSpPr>
            <p:spPr>
              <a:xfrm>
                <a:off x="221096" y="3135892"/>
                <a:ext cx="919170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it-IT" sz="2400" b="1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r>
                  <a:rPr lang="it-IT" sz="2400" b="1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D746810-BA1A-BC3D-9780-95E120D04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96" y="3135892"/>
                <a:ext cx="919170" cy="47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6FB433E-6691-0AB8-986F-A5E51AF89F0A}"/>
              </a:ext>
            </a:extLst>
          </p:cNvPr>
          <p:cNvSpPr/>
          <p:nvPr/>
        </p:nvSpPr>
        <p:spPr>
          <a:xfrm>
            <a:off x="1390857" y="2458777"/>
            <a:ext cx="1972468" cy="1937603"/>
          </a:xfrm>
          <a:prstGeom prst="roundRect">
            <a:avLst>
              <a:gd name="adj" fmla="val 1000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437B549-FAD4-3386-982E-A15FD4C2C457}"/>
                  </a:ext>
                </a:extLst>
              </p:cNvPr>
              <p:cNvSpPr txBox="1"/>
              <p:nvPr/>
            </p:nvSpPr>
            <p:spPr>
              <a:xfrm>
                <a:off x="1447607" y="2515527"/>
                <a:ext cx="1858968" cy="1880853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400" b="1" kern="1200" dirty="0">
                    <a:ln w="9525">
                      <a:solidFill>
                        <a:schemeClr val="tx1"/>
                      </a:solidFill>
                    </a:ln>
                  </a:rPr>
                  <a:t>Consider a </a:t>
                </a:r>
                <a:r>
                  <a:rPr lang="it-IT" sz="2400" b="1" kern="1200" dirty="0" err="1">
                    <a:ln w="9525">
                      <a:solidFill>
                        <a:schemeClr val="tx1"/>
                      </a:solidFill>
                    </a:ln>
                  </a:rPr>
                  <a:t>collision</a:t>
                </a:r>
                <a:r>
                  <a:rPr lang="it-IT" sz="2400" b="1" kern="1200" dirty="0">
                    <a:ln w="9525">
                      <a:solidFill>
                        <a:schemeClr val="tx1"/>
                      </a:solidFill>
                    </a:ln>
                  </a:rPr>
                  <a:t> </a:t>
                </a:r>
                <a:r>
                  <a:rPr lang="it-IT" sz="2400" b="1" kern="1200" dirty="0" err="1">
                    <a:ln w="9525">
                      <a:solidFill>
                        <a:schemeClr val="tx1"/>
                      </a:solidFill>
                    </a:ln>
                  </a:rPr>
                  <a:t>at</a:t>
                </a:r>
                <a:r>
                  <a:rPr lang="it-IT" sz="2400" b="1" kern="1200" dirty="0">
                    <a:ln w="9525">
                      <a:solidFill>
                        <a:schemeClr val="tx1"/>
                      </a:solidFill>
                    </a:ln>
                  </a:rPr>
                  <a:t>  t = 0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kern="1200" smtClean="0">
                            <a:ln w="9525"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kern="1200" smtClean="0">
                            <a:ln w="9525"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400" b="1" i="1" kern="1200" smtClean="0">
                            <a:ln w="9525"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it-IT" sz="2400" b="1" kern="1200" dirty="0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437B549-FAD4-3386-982E-A15FD4C2C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607" y="2515527"/>
                <a:ext cx="1858968" cy="18808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po 6">
            <a:extLst>
              <a:ext uri="{FF2B5EF4-FFF2-40B4-BE49-F238E27FC236}">
                <a16:creationId xmlns:a16="http://schemas.microsoft.com/office/drawing/2014/main" id="{2CEDA1A0-9901-D1BA-5427-B1D61E2DCCF4}"/>
              </a:ext>
            </a:extLst>
          </p:cNvPr>
          <p:cNvGrpSpPr/>
          <p:nvPr/>
        </p:nvGrpSpPr>
        <p:grpSpPr>
          <a:xfrm>
            <a:off x="3560573" y="3182993"/>
            <a:ext cx="418163" cy="489172"/>
            <a:chOff x="2171130" y="2464747"/>
            <a:chExt cx="418163" cy="489172"/>
          </a:xfrm>
        </p:grpSpPr>
        <p:sp>
          <p:nvSpPr>
            <p:cNvPr id="17" name="Freccia a destra 16">
              <a:extLst>
                <a:ext uri="{FF2B5EF4-FFF2-40B4-BE49-F238E27FC236}">
                  <a16:creationId xmlns:a16="http://schemas.microsoft.com/office/drawing/2014/main" id="{B493982F-674D-8C03-0D41-4186F8AEAE37}"/>
                </a:ext>
              </a:extLst>
            </p:cNvPr>
            <p:cNvSpPr/>
            <p:nvPr/>
          </p:nvSpPr>
          <p:spPr>
            <a:xfrm>
              <a:off x="2171130" y="2464747"/>
              <a:ext cx="418163" cy="48917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8" name="Freccia a destra 6">
              <a:extLst>
                <a:ext uri="{FF2B5EF4-FFF2-40B4-BE49-F238E27FC236}">
                  <a16:creationId xmlns:a16="http://schemas.microsoft.com/office/drawing/2014/main" id="{0A628C68-2E33-C993-F704-FA25D537DE2A}"/>
                </a:ext>
              </a:extLst>
            </p:cNvPr>
            <p:cNvSpPr txBox="1"/>
            <p:nvPr/>
          </p:nvSpPr>
          <p:spPr>
            <a:xfrm>
              <a:off x="2171130" y="2562581"/>
              <a:ext cx="292714" cy="2935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200" kern="1200"/>
            </a:p>
          </p:txBody>
        </p:sp>
      </p:grp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54ECDE6E-633E-19D8-A055-BF3558A4114C}"/>
              </a:ext>
            </a:extLst>
          </p:cNvPr>
          <p:cNvSpPr/>
          <p:nvPr/>
        </p:nvSpPr>
        <p:spPr>
          <a:xfrm>
            <a:off x="4292141" y="2288899"/>
            <a:ext cx="2462430" cy="2280201"/>
          </a:xfrm>
          <a:prstGeom prst="roundRect">
            <a:avLst>
              <a:gd name="adj" fmla="val 1000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613525D9-C923-29F1-A001-7BCAC2ADF858}"/>
                  </a:ext>
                </a:extLst>
              </p:cNvPr>
              <p:cNvSpPr txBox="1"/>
              <p:nvPr/>
            </p:nvSpPr>
            <p:spPr>
              <a:xfrm>
                <a:off x="4362988" y="2355683"/>
                <a:ext cx="2320737" cy="2146632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400" b="1" kern="1200" dirty="0">
                    <a:ln>
                      <a:solidFill>
                        <a:schemeClr val="tx1"/>
                      </a:solidFill>
                    </a:ln>
                  </a:rPr>
                  <a:t>Backward </a:t>
                </a:r>
                <a:r>
                  <a:rPr lang="it-IT" sz="2400" b="1" kern="1200" dirty="0" err="1">
                    <a:ln>
                      <a:solidFill>
                        <a:schemeClr val="tx1"/>
                      </a:solidFill>
                    </a:ln>
                  </a:rPr>
                  <a:t>integration</a:t>
                </a:r>
                <a:r>
                  <a:rPr lang="it-IT" sz="2400" b="1" kern="1200" dirty="0">
                    <a:ln>
                      <a:solidFill>
                        <a:schemeClr val="tx1"/>
                      </a:solidFill>
                    </a:ln>
                  </a:rPr>
                  <a:t> </a:t>
                </a:r>
                <a:r>
                  <a:rPr lang="it-IT" sz="2400" b="1" kern="1200" dirty="0" err="1">
                    <a:ln>
                      <a:solidFill>
                        <a:schemeClr val="tx1"/>
                      </a:solidFill>
                    </a:ln>
                  </a:rPr>
                  <a:t>until</a:t>
                </a:r>
                <a:r>
                  <a:rPr lang="it-IT" sz="2400" b="1" kern="1200" dirty="0">
                    <a:ln>
                      <a:solidFill>
                        <a:schemeClr val="tx1"/>
                      </a:solidFill>
                    </a:ln>
                  </a:rPr>
                  <a:t> </a:t>
                </a:r>
                <a:r>
                  <a:rPr lang="it-IT" sz="2400" b="1" kern="1200" dirty="0" err="1">
                    <a:ln>
                      <a:solidFill>
                        <a:schemeClr val="tx1"/>
                      </a:solidFill>
                    </a:ln>
                  </a:rPr>
                  <a:t>we</a:t>
                </a:r>
                <a:r>
                  <a:rPr lang="it-IT" sz="2400" b="1" kern="1200" dirty="0">
                    <a:ln>
                      <a:solidFill>
                        <a:schemeClr val="tx1"/>
                      </a:solidFill>
                    </a:ln>
                  </a:rPr>
                  <a:t> exit the </a:t>
                </a:r>
                <a:r>
                  <a:rPr lang="it-IT" sz="2400" b="1" kern="1200" dirty="0" err="1">
                    <a:ln>
                      <a:solidFill>
                        <a:schemeClr val="tx1"/>
                      </a:solidFill>
                    </a:ln>
                  </a:rPr>
                  <a:t>unsafe</a:t>
                </a:r>
                <a:r>
                  <a:rPr lang="it-IT" sz="2400" b="1" kern="1200" dirty="0">
                    <a:ln>
                      <a:solidFill>
                        <a:schemeClr val="tx1"/>
                      </a:solidFill>
                    </a:ln>
                  </a:rPr>
                  <a:t> zone     </a:t>
                </a:r>
                <a:r>
                  <a:rPr lang="it-IT" sz="2400" b="1" kern="1200" dirty="0">
                    <a:ln>
                      <a:solidFill>
                        <a:schemeClr val="tx1"/>
                      </a:solidFill>
                    </a:ln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it-IT" sz="2400" b="1" i="1" kern="1200" smtClean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  <m:d>
                      <m:dPr>
                        <m:ctrlPr>
                          <a:rPr lang="it-IT" sz="2400" b="1" i="1" kern="1200" smtClean="0">
                            <a:ln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400" b="1" i="1" kern="1200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2400" b="1" i="1" kern="1200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  <m:sub>
                            <m:r>
                              <a:rPr lang="it-IT" sz="2400" b="1" i="1" kern="1200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𝒎𝒊𝒏</m:t>
                            </m:r>
                          </m:sub>
                        </m:sSub>
                      </m:e>
                    </m:d>
                    <m:r>
                      <a:rPr lang="it-IT" sz="2400" b="1" i="0" kern="1200" smtClean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it-IT" sz="2400" b="1" i="1" kern="1200" smtClean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𝒚</m:t>
                    </m:r>
                    <m:r>
                      <a:rPr lang="it-IT" sz="2400" b="1" i="1" kern="1200" smtClean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it-IT" sz="2400" b="1" i="1" kern="1200" smtClean="0">
                            <a:ln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400" b="1" i="1" kern="1200" smtClean="0">
                            <a:ln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e>
                      <m:sub>
                        <m:r>
                          <a:rPr lang="it-IT" sz="2400" b="1" i="1" kern="1200" smtClean="0">
                            <a:ln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𝒎𝒊𝒏</m:t>
                        </m:r>
                      </m:sub>
                    </m:sSub>
                  </m:oMath>
                </a14:m>
                <a:r>
                  <a:rPr lang="it-IT" sz="2400" b="1" kern="1200" dirty="0">
                    <a:ln>
                      <a:solidFill>
                        <a:schemeClr val="tx1"/>
                      </a:solidFill>
                    </a:ln>
                  </a:rPr>
                  <a:t>)</a:t>
                </a: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613525D9-C923-29F1-A001-7BCAC2ADF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88" y="2355683"/>
                <a:ext cx="2320737" cy="21466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o 8">
            <a:extLst>
              <a:ext uri="{FF2B5EF4-FFF2-40B4-BE49-F238E27FC236}">
                <a16:creationId xmlns:a16="http://schemas.microsoft.com/office/drawing/2014/main" id="{8D53C6C5-EB4A-1D85-AD36-90545849ED46}"/>
              </a:ext>
            </a:extLst>
          </p:cNvPr>
          <p:cNvGrpSpPr/>
          <p:nvPr/>
        </p:nvGrpSpPr>
        <p:grpSpPr>
          <a:xfrm>
            <a:off x="7067976" y="3169989"/>
            <a:ext cx="418163" cy="489172"/>
            <a:chOff x="4932586" y="2464747"/>
            <a:chExt cx="418163" cy="489172"/>
          </a:xfrm>
        </p:grpSpPr>
        <p:sp>
          <p:nvSpPr>
            <p:cNvPr id="13" name="Freccia a destra 12">
              <a:extLst>
                <a:ext uri="{FF2B5EF4-FFF2-40B4-BE49-F238E27FC236}">
                  <a16:creationId xmlns:a16="http://schemas.microsoft.com/office/drawing/2014/main" id="{26F065EA-0E8D-CFFB-210C-FAA78B13C6AE}"/>
                </a:ext>
              </a:extLst>
            </p:cNvPr>
            <p:cNvSpPr/>
            <p:nvPr/>
          </p:nvSpPr>
          <p:spPr>
            <a:xfrm>
              <a:off x="4932586" y="2464747"/>
              <a:ext cx="418163" cy="48917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4" name="Freccia a destra 10">
              <a:extLst>
                <a:ext uri="{FF2B5EF4-FFF2-40B4-BE49-F238E27FC236}">
                  <a16:creationId xmlns:a16="http://schemas.microsoft.com/office/drawing/2014/main" id="{3477C786-C75A-1DAE-2954-52130128E330}"/>
                </a:ext>
              </a:extLst>
            </p:cNvPr>
            <p:cNvSpPr txBox="1"/>
            <p:nvPr/>
          </p:nvSpPr>
          <p:spPr>
            <a:xfrm>
              <a:off x="4932586" y="2562581"/>
              <a:ext cx="292714" cy="2935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200" kern="1200"/>
            </a:p>
          </p:txBody>
        </p:sp>
      </p:grp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9E47913-62D2-3CFC-CD68-040F2CAE5C23}"/>
              </a:ext>
            </a:extLst>
          </p:cNvPr>
          <p:cNvSpPr/>
          <p:nvPr/>
        </p:nvSpPr>
        <p:spPr>
          <a:xfrm>
            <a:off x="7584763" y="2274474"/>
            <a:ext cx="4284743" cy="2280201"/>
          </a:xfrm>
          <a:prstGeom prst="roundRect">
            <a:avLst>
              <a:gd name="adj" fmla="val 1000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7AFA99C-D0FF-021F-CB98-C984ECECE48B}"/>
                  </a:ext>
                </a:extLst>
              </p:cNvPr>
              <p:cNvSpPr txBox="1"/>
              <p:nvPr/>
            </p:nvSpPr>
            <p:spPr>
              <a:xfrm>
                <a:off x="7678205" y="2341257"/>
                <a:ext cx="4097860" cy="2146632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400" b="1" kern="1200" dirty="0">
                    <a:ln>
                      <a:solidFill>
                        <a:schemeClr val="tx1"/>
                      </a:solidFill>
                    </a:ln>
                    <a:solidFill>
                      <a:srgbClr val="FEFEFE"/>
                    </a:solidFill>
                  </a:rPr>
                  <a:t>Considering the </a:t>
                </a:r>
                <a:r>
                  <a:rPr lang="it-IT" sz="2400" b="1" kern="1200" dirty="0" err="1">
                    <a:ln>
                      <a:solidFill>
                        <a:schemeClr val="tx1"/>
                      </a:solidFill>
                    </a:ln>
                    <a:solidFill>
                      <a:srgbClr val="FEFEFE"/>
                    </a:solidFill>
                  </a:rPr>
                  <a:t>constraint</a:t>
                </a:r>
                <a:endParaRPr lang="it-IT" sz="2400" b="1" kern="1200" dirty="0">
                  <a:ln>
                    <a:solidFill>
                      <a:schemeClr val="tx1"/>
                    </a:solidFill>
                  </a:ln>
                  <a:solidFill>
                    <a:srgbClr val="FEFEFE"/>
                  </a:solidFill>
                </a:endParaRP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400" b="1" kern="1200" dirty="0">
                    <a:ln>
                      <a:solidFill>
                        <a:schemeClr val="tx1"/>
                      </a:solidFill>
                    </a:ln>
                    <a:solidFill>
                      <a:srgbClr val="FEFEFE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400" b="1" i="1" kern="120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1" i="1" kern="120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2400" b="1" i="1" kern="120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it-IT" sz="2400" b="1" i="1" kern="120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1" i="1" kern="120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it-IT" sz="2400" b="1" i="1" kern="120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it-IT" sz="2400" b="1" i="1" kern="120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1" i="1" kern="120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it-IT" sz="2400" b="1" i="1" kern="120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it-IT" sz="2400" b="1" i="1" kern="120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1" i="1" kern="120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it-IT" sz="2400" b="1" i="1" kern="120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it-IT" sz="2400" b="1" i="1" kern="120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1" i="1" kern="120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it-IT" sz="2400" b="1" i="1" kern="120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2400" b="1" kern="1200" dirty="0">
                    <a:ln>
                      <a:solidFill>
                        <a:schemeClr val="tx1"/>
                      </a:solidFill>
                    </a:ln>
                    <a:solidFill>
                      <a:srgbClr val="FEFEFE"/>
                    </a:solidFill>
                    <a:sym typeface="Wingdings" panose="05000000000000000000" pitchFamily="2" charset="2"/>
                  </a:rPr>
                  <a:t>     </a:t>
                </a:r>
              </a:p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it-IT" sz="2400" b="1" i="1" kern="120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r>
                        <a:rPr lang="it-IT" sz="2400" b="1" i="1" kern="120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2400" b="1" i="1" kern="1200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b="1" i="1" kern="1200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it-IT" sz="2400" b="1" i="1" kern="1200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it-IT" sz="2400" b="1" i="1" kern="1200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rgbClr val="FEFEF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b="1" i="1" kern="1200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rgbClr val="FEFEFE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it-IT" sz="2400" b="1" i="1" kern="1200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rgbClr val="FEFEFE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400" b="1" i="0" kern="1200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rgbClr val="FEFEFE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  <m:d>
                                    <m:dPr>
                                      <m:ctrlPr>
                                        <a:rPr lang="it-IT" sz="2400" b="1" i="1" kern="1200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solidFill>
                                            <a:srgbClr val="FEFEF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2400" b="1" i="1" kern="1200" smtClean="0">
                                              <a:ln>
                                                <a:solidFill>
                                                  <a:schemeClr val="tx1"/>
                                                </a:solidFill>
                                              </a:ln>
                                              <a:solidFill>
                                                <a:srgbClr val="FEFEFE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400" b="1" i="1" kern="1200" smtClean="0">
                                              <a:ln>
                                                <a:solidFill>
                                                  <a:schemeClr val="tx1"/>
                                                </a:solidFill>
                                              </a:ln>
                                              <a:solidFill>
                                                <a:srgbClr val="FEFEFE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</m:e>
                                        <m:sub>
                                          <m:r>
                                            <a:rPr lang="it-IT" sz="2400" b="1" i="1" kern="1200" smtClean="0">
                                              <a:ln>
                                                <a:solidFill>
                                                  <a:schemeClr val="tx1"/>
                                                </a:solidFill>
                                              </a:ln>
                                              <a:solidFill>
                                                <a:srgbClr val="FEFEFE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it-IT" sz="2400" b="1" kern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7AFA99C-D0FF-021F-CB98-C984ECECE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205" y="2341257"/>
                <a:ext cx="4097860" cy="2146632"/>
              </a:xfrm>
              <a:prstGeom prst="rect">
                <a:avLst/>
              </a:prstGeom>
              <a:blipFill>
                <a:blip r:embed="rId7"/>
                <a:stretch>
                  <a:fillRect t="-11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48159DFB-8127-320C-FC13-9EC572F4B4D2}"/>
                  </a:ext>
                </a:extLst>
              </p:cNvPr>
              <p:cNvSpPr txBox="1"/>
              <p:nvPr/>
            </p:nvSpPr>
            <p:spPr>
              <a:xfrm>
                <a:off x="-9734692" y="-33500"/>
                <a:ext cx="12192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6600" b="1" i="1">
                            <a:ln w="34925">
                              <a:solidFill>
                                <a:schemeClr val="accent1">
                                  <a:shade val="1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6600" b="1" i="1" smtClean="0">
                            <a:ln w="34925">
                              <a:solidFill>
                                <a:schemeClr val="accent1">
                                  <a:shade val="1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it-IT" sz="6600" b="1" i="1">
                            <a:ln w="34925">
                              <a:solidFill>
                                <a:schemeClr val="accent1">
                                  <a:shade val="1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r>
                  <a:rPr lang="it-IT" sz="6600" b="1" dirty="0">
                    <a:ln w="34925">
                      <a:solidFill>
                        <a:schemeClr val="accent1">
                          <a:shade val="15000"/>
                        </a:schemeClr>
                      </a:solidFill>
                    </a:ln>
                    <a:solidFill>
                      <a:schemeClr val="bg1"/>
                    </a:solidFill>
                  </a:rPr>
                  <a:t> calculation</a:t>
                </a: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48159DFB-8127-320C-FC13-9EC572F4B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34692" y="-33500"/>
                <a:ext cx="12192000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866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aria aperta, natura, Cumulo, nuvola">
            <a:extLst>
              <a:ext uri="{FF2B5EF4-FFF2-40B4-BE49-F238E27FC236}">
                <a16:creationId xmlns:a16="http://schemas.microsoft.com/office/drawing/2014/main" id="{C03E94D9-21D8-4D5C-0B39-4D8C11858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74605"/>
            <a:ext cx="31244661" cy="27484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79DBF49-011D-0768-6EBB-06F15CDA9038}"/>
                  </a:ext>
                </a:extLst>
              </p:cNvPr>
              <p:cNvSpPr txBox="1"/>
              <p:nvPr/>
            </p:nvSpPr>
            <p:spPr>
              <a:xfrm>
                <a:off x="0" y="-33500"/>
                <a:ext cx="12192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6600" b="1" i="1">
                            <a:ln w="34925">
                              <a:solidFill>
                                <a:schemeClr val="accent1">
                                  <a:shade val="1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6600" b="1" i="1" smtClean="0">
                            <a:ln w="34925">
                              <a:solidFill>
                                <a:schemeClr val="accent1">
                                  <a:shade val="1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it-IT" sz="6600" b="1" i="1">
                            <a:ln w="34925">
                              <a:solidFill>
                                <a:schemeClr val="accent1">
                                  <a:shade val="1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r>
                  <a:rPr lang="it-IT" sz="6600" b="1" dirty="0">
                    <a:ln w="34925">
                      <a:solidFill>
                        <a:schemeClr val="accent1">
                          <a:shade val="15000"/>
                        </a:schemeClr>
                      </a:solidFill>
                    </a:ln>
                    <a:solidFill>
                      <a:schemeClr val="bg1"/>
                    </a:solidFill>
                  </a:rPr>
                  <a:t> calculation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79DBF49-011D-0768-6EBB-06F15CDA9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3500"/>
                <a:ext cx="12192000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346D4B-8C07-902A-36A4-F8EB9581A018}"/>
              </a:ext>
            </a:extLst>
          </p:cNvPr>
          <p:cNvSpPr txBox="1"/>
          <p:nvPr/>
        </p:nvSpPr>
        <p:spPr>
          <a:xfrm>
            <a:off x="0" y="1944403"/>
            <a:ext cx="247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Radius </a:t>
            </a:r>
          </a:p>
          <a:p>
            <a:r>
              <a:rPr lang="it-IT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Relation: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79680892-77D1-24A5-4F56-42EB82C80CD1}"/>
              </a:ext>
            </a:extLst>
          </p:cNvPr>
          <p:cNvGrpSpPr/>
          <p:nvPr/>
        </p:nvGrpSpPr>
        <p:grpSpPr>
          <a:xfrm>
            <a:off x="1597821" y="1274300"/>
            <a:ext cx="7845072" cy="5425462"/>
            <a:chOff x="1714818" y="4383260"/>
            <a:chExt cx="7845072" cy="54254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Figura a mano libera: forma 4">
                  <a:extLst>
                    <a:ext uri="{FF2B5EF4-FFF2-40B4-BE49-F238E27FC236}">
                      <a16:creationId xmlns:a16="http://schemas.microsoft.com/office/drawing/2014/main" id="{25D7D449-9D78-4D2A-6673-EB298CE04013}"/>
                    </a:ext>
                  </a:extLst>
                </p:cNvPr>
                <p:cNvSpPr/>
                <p:nvPr/>
              </p:nvSpPr>
              <p:spPr>
                <a:xfrm>
                  <a:off x="1714818" y="4580952"/>
                  <a:ext cx="1910173" cy="1884819"/>
                </a:xfrm>
                <a:custGeom>
                  <a:avLst/>
                  <a:gdLst>
                    <a:gd name="connsiteX0" fmla="*/ 0 w 1910173"/>
                    <a:gd name="connsiteY0" fmla="*/ 188482 h 1884819"/>
                    <a:gd name="connsiteX1" fmla="*/ 188482 w 1910173"/>
                    <a:gd name="connsiteY1" fmla="*/ 0 h 1884819"/>
                    <a:gd name="connsiteX2" fmla="*/ 1721691 w 1910173"/>
                    <a:gd name="connsiteY2" fmla="*/ 0 h 1884819"/>
                    <a:gd name="connsiteX3" fmla="*/ 1910173 w 1910173"/>
                    <a:gd name="connsiteY3" fmla="*/ 188482 h 1884819"/>
                    <a:gd name="connsiteX4" fmla="*/ 1910173 w 1910173"/>
                    <a:gd name="connsiteY4" fmla="*/ 1696337 h 1884819"/>
                    <a:gd name="connsiteX5" fmla="*/ 1721691 w 1910173"/>
                    <a:gd name="connsiteY5" fmla="*/ 1884819 h 1884819"/>
                    <a:gd name="connsiteX6" fmla="*/ 188482 w 1910173"/>
                    <a:gd name="connsiteY6" fmla="*/ 1884819 h 1884819"/>
                    <a:gd name="connsiteX7" fmla="*/ 0 w 1910173"/>
                    <a:gd name="connsiteY7" fmla="*/ 1696337 h 1884819"/>
                    <a:gd name="connsiteX8" fmla="*/ 0 w 1910173"/>
                    <a:gd name="connsiteY8" fmla="*/ 188482 h 188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10173" h="1884819">
                      <a:moveTo>
                        <a:pt x="0" y="188482"/>
                      </a:moveTo>
                      <a:cubicBezTo>
                        <a:pt x="0" y="84386"/>
                        <a:pt x="84386" y="0"/>
                        <a:pt x="188482" y="0"/>
                      </a:cubicBezTo>
                      <a:lnTo>
                        <a:pt x="1721691" y="0"/>
                      </a:lnTo>
                      <a:cubicBezTo>
                        <a:pt x="1825787" y="0"/>
                        <a:pt x="1910173" y="84386"/>
                        <a:pt x="1910173" y="188482"/>
                      </a:cubicBezTo>
                      <a:lnTo>
                        <a:pt x="1910173" y="1696337"/>
                      </a:lnTo>
                      <a:cubicBezTo>
                        <a:pt x="1910173" y="1800433"/>
                        <a:pt x="1825787" y="1884819"/>
                        <a:pt x="1721691" y="1884819"/>
                      </a:cubicBezTo>
                      <a:lnTo>
                        <a:pt x="188482" y="1884819"/>
                      </a:lnTo>
                      <a:cubicBezTo>
                        <a:pt x="84386" y="1884819"/>
                        <a:pt x="0" y="1800433"/>
                        <a:pt x="0" y="1696337"/>
                      </a:cubicBezTo>
                      <a:lnTo>
                        <a:pt x="0" y="188482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46644" tIns="146644" rIns="146644" bIns="146644" numCol="1" spcCol="1270" anchor="ctr" anchorCtr="0">
                  <a:noAutofit/>
                </a:bodyPr>
                <a:lstStyle/>
                <a:p>
                  <a:pPr marL="0" lvl="0" indent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2400" b="1" kern="1200" dirty="0">
                      <a:ln>
                        <a:solidFill>
                          <a:schemeClr val="tx1"/>
                        </a:solidFill>
                      </a:ln>
                      <a:latin typeface="+mn-lt"/>
                    </a:rPr>
                    <a:t>Consider a </a:t>
                  </a:r>
                  <a:r>
                    <a:rPr lang="it-IT" sz="2400" b="1" kern="1200" dirty="0" err="1">
                      <a:ln>
                        <a:solidFill>
                          <a:schemeClr val="tx1"/>
                        </a:solidFill>
                      </a:ln>
                      <a:latin typeface="+mn-lt"/>
                    </a:rPr>
                    <a:t>collision</a:t>
                  </a:r>
                  <a:r>
                    <a:rPr lang="it-IT" sz="2400" b="1" kern="1200" dirty="0">
                      <a:ln>
                        <a:solidFill>
                          <a:schemeClr val="tx1"/>
                        </a:solidFill>
                      </a:ln>
                      <a:latin typeface="+mn-lt"/>
                    </a:rPr>
                    <a:t> </a:t>
                  </a:r>
                  <a:r>
                    <a:rPr lang="it-IT" sz="2400" b="1" kern="1200" dirty="0" err="1">
                      <a:ln>
                        <a:solidFill>
                          <a:schemeClr val="tx1"/>
                        </a:solidFill>
                      </a:ln>
                      <a:latin typeface="+mn-lt"/>
                    </a:rPr>
                    <a:t>at</a:t>
                  </a:r>
                  <a:r>
                    <a:rPr lang="it-IT" sz="2400" b="1" kern="1200" dirty="0">
                      <a:ln>
                        <a:solidFill>
                          <a:schemeClr val="tx1"/>
                        </a:solidFill>
                      </a:ln>
                      <a:latin typeface="+mn-lt"/>
                    </a:rPr>
                    <a:t> t = 0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it-IT" sz="2400" b="1" kern="1200" dirty="0">
                    <a:ln>
                      <a:solidFill>
                        <a:schemeClr val="tx1"/>
                      </a:solidFill>
                    </a:ln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5" name="Figura a mano libera: forma 4">
                  <a:extLst>
                    <a:ext uri="{FF2B5EF4-FFF2-40B4-BE49-F238E27FC236}">
                      <a16:creationId xmlns:a16="http://schemas.microsoft.com/office/drawing/2014/main" id="{25D7D449-9D78-4D2A-6673-EB298CE040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818" y="4580952"/>
                  <a:ext cx="1910173" cy="1884819"/>
                </a:xfrm>
                <a:custGeom>
                  <a:avLst/>
                  <a:gdLst>
                    <a:gd name="connsiteX0" fmla="*/ 0 w 1910173"/>
                    <a:gd name="connsiteY0" fmla="*/ 188482 h 1884819"/>
                    <a:gd name="connsiteX1" fmla="*/ 188482 w 1910173"/>
                    <a:gd name="connsiteY1" fmla="*/ 0 h 1884819"/>
                    <a:gd name="connsiteX2" fmla="*/ 1721691 w 1910173"/>
                    <a:gd name="connsiteY2" fmla="*/ 0 h 1884819"/>
                    <a:gd name="connsiteX3" fmla="*/ 1910173 w 1910173"/>
                    <a:gd name="connsiteY3" fmla="*/ 188482 h 1884819"/>
                    <a:gd name="connsiteX4" fmla="*/ 1910173 w 1910173"/>
                    <a:gd name="connsiteY4" fmla="*/ 1696337 h 1884819"/>
                    <a:gd name="connsiteX5" fmla="*/ 1721691 w 1910173"/>
                    <a:gd name="connsiteY5" fmla="*/ 1884819 h 1884819"/>
                    <a:gd name="connsiteX6" fmla="*/ 188482 w 1910173"/>
                    <a:gd name="connsiteY6" fmla="*/ 1884819 h 1884819"/>
                    <a:gd name="connsiteX7" fmla="*/ 0 w 1910173"/>
                    <a:gd name="connsiteY7" fmla="*/ 1696337 h 1884819"/>
                    <a:gd name="connsiteX8" fmla="*/ 0 w 1910173"/>
                    <a:gd name="connsiteY8" fmla="*/ 188482 h 188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10173" h="1884819">
                      <a:moveTo>
                        <a:pt x="0" y="188482"/>
                      </a:moveTo>
                      <a:cubicBezTo>
                        <a:pt x="0" y="84386"/>
                        <a:pt x="84386" y="0"/>
                        <a:pt x="188482" y="0"/>
                      </a:cubicBezTo>
                      <a:lnTo>
                        <a:pt x="1721691" y="0"/>
                      </a:lnTo>
                      <a:cubicBezTo>
                        <a:pt x="1825787" y="0"/>
                        <a:pt x="1910173" y="84386"/>
                        <a:pt x="1910173" y="188482"/>
                      </a:cubicBezTo>
                      <a:lnTo>
                        <a:pt x="1910173" y="1696337"/>
                      </a:lnTo>
                      <a:cubicBezTo>
                        <a:pt x="1910173" y="1800433"/>
                        <a:pt x="1825787" y="1884819"/>
                        <a:pt x="1721691" y="1884819"/>
                      </a:cubicBezTo>
                      <a:lnTo>
                        <a:pt x="188482" y="1884819"/>
                      </a:lnTo>
                      <a:cubicBezTo>
                        <a:pt x="84386" y="1884819"/>
                        <a:pt x="0" y="1800433"/>
                        <a:pt x="0" y="1696337"/>
                      </a:cubicBezTo>
                      <a:lnTo>
                        <a:pt x="0" y="18848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8A0DBFF3-D929-A202-C471-AF194944AA79}"/>
                </a:ext>
              </a:extLst>
            </p:cNvPr>
            <p:cNvSpPr/>
            <p:nvPr/>
          </p:nvSpPr>
          <p:spPr>
            <a:xfrm>
              <a:off x="3773593" y="5339096"/>
              <a:ext cx="315036" cy="368532"/>
            </a:xfrm>
            <a:custGeom>
              <a:avLst/>
              <a:gdLst>
                <a:gd name="connsiteX0" fmla="*/ 0 w 315036"/>
                <a:gd name="connsiteY0" fmla="*/ 73706 h 368532"/>
                <a:gd name="connsiteX1" fmla="*/ 157518 w 315036"/>
                <a:gd name="connsiteY1" fmla="*/ 73706 h 368532"/>
                <a:gd name="connsiteX2" fmla="*/ 157518 w 315036"/>
                <a:gd name="connsiteY2" fmla="*/ 0 h 368532"/>
                <a:gd name="connsiteX3" fmla="*/ 315036 w 315036"/>
                <a:gd name="connsiteY3" fmla="*/ 184266 h 368532"/>
                <a:gd name="connsiteX4" fmla="*/ 157518 w 315036"/>
                <a:gd name="connsiteY4" fmla="*/ 368532 h 368532"/>
                <a:gd name="connsiteX5" fmla="*/ 157518 w 315036"/>
                <a:gd name="connsiteY5" fmla="*/ 294826 h 368532"/>
                <a:gd name="connsiteX6" fmla="*/ 0 w 315036"/>
                <a:gd name="connsiteY6" fmla="*/ 294826 h 368532"/>
                <a:gd name="connsiteX7" fmla="*/ 0 w 315036"/>
                <a:gd name="connsiteY7" fmla="*/ 73706 h 36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5036" h="368532">
                  <a:moveTo>
                    <a:pt x="0" y="73706"/>
                  </a:moveTo>
                  <a:lnTo>
                    <a:pt x="157518" y="73706"/>
                  </a:lnTo>
                  <a:lnTo>
                    <a:pt x="157518" y="0"/>
                  </a:lnTo>
                  <a:lnTo>
                    <a:pt x="315036" y="184266"/>
                  </a:lnTo>
                  <a:lnTo>
                    <a:pt x="157518" y="368532"/>
                  </a:lnTo>
                  <a:lnTo>
                    <a:pt x="157518" y="294826"/>
                  </a:lnTo>
                  <a:lnTo>
                    <a:pt x="0" y="294826"/>
                  </a:lnTo>
                  <a:lnTo>
                    <a:pt x="0" y="73706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3706" rIns="94511" bIns="73706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500" kern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Figura a mano libera: forma 6">
                  <a:extLst>
                    <a:ext uri="{FF2B5EF4-FFF2-40B4-BE49-F238E27FC236}">
                      <a16:creationId xmlns:a16="http://schemas.microsoft.com/office/drawing/2014/main" id="{F12E5DB1-6BB2-D8E9-BBCA-F2877F6524EE}"/>
                    </a:ext>
                  </a:extLst>
                </p:cNvPr>
                <p:cNvSpPr/>
                <p:nvPr/>
              </p:nvSpPr>
              <p:spPr>
                <a:xfrm>
                  <a:off x="4237231" y="4383260"/>
                  <a:ext cx="2798819" cy="2280201"/>
                </a:xfrm>
                <a:custGeom>
                  <a:avLst/>
                  <a:gdLst>
                    <a:gd name="connsiteX0" fmla="*/ 0 w 1486018"/>
                    <a:gd name="connsiteY0" fmla="*/ 148602 h 1700363"/>
                    <a:gd name="connsiteX1" fmla="*/ 148602 w 1486018"/>
                    <a:gd name="connsiteY1" fmla="*/ 0 h 1700363"/>
                    <a:gd name="connsiteX2" fmla="*/ 1337416 w 1486018"/>
                    <a:gd name="connsiteY2" fmla="*/ 0 h 1700363"/>
                    <a:gd name="connsiteX3" fmla="*/ 1486018 w 1486018"/>
                    <a:gd name="connsiteY3" fmla="*/ 148602 h 1700363"/>
                    <a:gd name="connsiteX4" fmla="*/ 1486018 w 1486018"/>
                    <a:gd name="connsiteY4" fmla="*/ 1551761 h 1700363"/>
                    <a:gd name="connsiteX5" fmla="*/ 1337416 w 1486018"/>
                    <a:gd name="connsiteY5" fmla="*/ 1700363 h 1700363"/>
                    <a:gd name="connsiteX6" fmla="*/ 148602 w 1486018"/>
                    <a:gd name="connsiteY6" fmla="*/ 1700363 h 1700363"/>
                    <a:gd name="connsiteX7" fmla="*/ 0 w 1486018"/>
                    <a:gd name="connsiteY7" fmla="*/ 1551761 h 1700363"/>
                    <a:gd name="connsiteX8" fmla="*/ 0 w 1486018"/>
                    <a:gd name="connsiteY8" fmla="*/ 148602 h 1700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86018" h="1700363">
                      <a:moveTo>
                        <a:pt x="0" y="148602"/>
                      </a:moveTo>
                      <a:cubicBezTo>
                        <a:pt x="0" y="66531"/>
                        <a:pt x="66531" y="0"/>
                        <a:pt x="148602" y="0"/>
                      </a:cubicBezTo>
                      <a:lnTo>
                        <a:pt x="1337416" y="0"/>
                      </a:lnTo>
                      <a:cubicBezTo>
                        <a:pt x="1419487" y="0"/>
                        <a:pt x="1486018" y="66531"/>
                        <a:pt x="1486018" y="148602"/>
                      </a:cubicBezTo>
                      <a:lnTo>
                        <a:pt x="1486018" y="1551761"/>
                      </a:lnTo>
                      <a:cubicBezTo>
                        <a:pt x="1486018" y="1633832"/>
                        <a:pt x="1419487" y="1700363"/>
                        <a:pt x="1337416" y="1700363"/>
                      </a:cubicBezTo>
                      <a:lnTo>
                        <a:pt x="148602" y="1700363"/>
                      </a:lnTo>
                      <a:cubicBezTo>
                        <a:pt x="66531" y="1700363"/>
                        <a:pt x="0" y="1633832"/>
                        <a:pt x="0" y="1551761"/>
                      </a:cubicBezTo>
                      <a:lnTo>
                        <a:pt x="0" y="148602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0674" tIns="100674" rIns="100674" bIns="100674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2400" b="1" kern="1200" dirty="0">
                      <a:ln>
                        <a:solidFill>
                          <a:schemeClr val="tx1"/>
                        </a:solidFill>
                      </a:ln>
                    </a:rPr>
                    <a:t>Backward </a:t>
                  </a:r>
                  <a:r>
                    <a:rPr lang="it-IT" sz="2400" b="1" kern="1200" dirty="0" err="1">
                      <a:ln>
                        <a:solidFill>
                          <a:schemeClr val="tx1"/>
                        </a:solidFill>
                      </a:ln>
                    </a:rPr>
                    <a:t>integration</a:t>
                  </a:r>
                  <a:r>
                    <a:rPr lang="it-IT" sz="2400" b="1" kern="1200" dirty="0">
                      <a:ln>
                        <a:solidFill>
                          <a:schemeClr val="tx1"/>
                        </a:solidFill>
                      </a:ln>
                    </a:rPr>
                    <a:t> </a:t>
                  </a:r>
                  <a:r>
                    <a:rPr lang="it-IT" sz="2400" b="1" kern="1200" dirty="0" err="1">
                      <a:ln>
                        <a:solidFill>
                          <a:schemeClr val="tx1"/>
                        </a:solidFill>
                      </a:ln>
                    </a:rPr>
                    <a:t>until</a:t>
                  </a:r>
                  <a:r>
                    <a:rPr lang="it-IT" sz="2400" b="1" kern="1200" dirty="0">
                      <a:ln>
                        <a:solidFill>
                          <a:schemeClr val="tx1"/>
                        </a:solidFill>
                      </a:ln>
                    </a:rPr>
                    <a:t> </a:t>
                  </a:r>
                  <a:r>
                    <a:rPr lang="it-IT" sz="2400" b="1" kern="1200" dirty="0" err="1">
                      <a:ln>
                        <a:solidFill>
                          <a:schemeClr val="tx1"/>
                        </a:solidFill>
                      </a:ln>
                    </a:rPr>
                    <a:t>we</a:t>
                  </a:r>
                  <a:r>
                    <a:rPr lang="it-IT" sz="2400" b="1" kern="1200" dirty="0">
                      <a:ln>
                        <a:solidFill>
                          <a:schemeClr val="tx1"/>
                        </a:solidFill>
                      </a:ln>
                    </a:rPr>
                    <a:t> exit the </a:t>
                  </a:r>
                  <a:r>
                    <a:rPr lang="it-IT" sz="2400" b="1" kern="1200" dirty="0" err="1">
                      <a:ln>
                        <a:solidFill>
                          <a:schemeClr val="tx1"/>
                        </a:solidFill>
                      </a:ln>
                    </a:rPr>
                    <a:t>unsafe</a:t>
                  </a:r>
                  <a:r>
                    <a:rPr lang="it-IT" sz="2400" b="1" kern="1200" dirty="0">
                      <a:ln>
                        <a:solidFill>
                          <a:schemeClr val="tx1"/>
                        </a:solidFill>
                      </a:ln>
                    </a:rPr>
                    <a:t> zone </a:t>
                  </a:r>
                  <a:r>
                    <a:rPr lang="it-IT" sz="2400" b="1" kern="1200" dirty="0">
                      <a:ln>
                        <a:solidFill>
                          <a:schemeClr val="tx1"/>
                        </a:solidFill>
                      </a:ln>
                      <a:sym typeface="Wingdings" panose="05000000000000000000" pitchFamily="2" charset="2"/>
                    </a:rPr>
                    <a:t> </a:t>
                  </a:r>
                </a:p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1" i="1" kern="1200" smtClean="0">
                            <a:ln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  <m:d>
                          <m:dPr>
                            <m:ctrlPr>
                              <a:rPr lang="it-IT" sz="2400" b="1" i="1" kern="1200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400" b="1" i="1" kern="1200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it-IT" sz="2400" b="1" i="1" kern="1200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it-IT" sz="2400" b="1" i="1" kern="1200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oMath>
                      <m:oMath xmlns:m="http://schemas.openxmlformats.org/officeDocument/2006/math">
                        <m:r>
                          <a:rPr lang="it-IT" sz="2400" b="1" i="1" kern="1200" smtClean="0">
                            <a:ln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𝒚</m:t>
                        </m:r>
                        <m:r>
                          <a:rPr lang="it-IT" sz="2400" b="1" i="1" kern="1200" smtClean="0">
                            <a:ln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it-IT" sz="2400" b="1" i="1" kern="1200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2400" b="1" i="1" kern="1200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  <m:sub>
                            <m:r>
                              <a:rPr lang="it-IT" sz="2400" b="1" i="1" kern="1200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lang="it-IT" sz="2400" b="1" i="1" kern="1200" smtClean="0">
                            <a:ln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oMath>
                    </m:oMathPara>
                  </a14:m>
                  <a:endParaRPr lang="it-IT" sz="2400" b="1" kern="1200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</mc:Choice>
          <mc:Fallback xmlns="">
            <p:sp>
              <p:nvSpPr>
                <p:cNvPr id="7" name="Figura a mano libera: forma 6">
                  <a:extLst>
                    <a:ext uri="{FF2B5EF4-FFF2-40B4-BE49-F238E27FC236}">
                      <a16:creationId xmlns:a16="http://schemas.microsoft.com/office/drawing/2014/main" id="{F12E5DB1-6BB2-D8E9-BBCA-F2877F6524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231" y="4383260"/>
                  <a:ext cx="2798819" cy="2280201"/>
                </a:xfrm>
                <a:custGeom>
                  <a:avLst/>
                  <a:gdLst>
                    <a:gd name="connsiteX0" fmla="*/ 0 w 1486018"/>
                    <a:gd name="connsiteY0" fmla="*/ 148602 h 1700363"/>
                    <a:gd name="connsiteX1" fmla="*/ 148602 w 1486018"/>
                    <a:gd name="connsiteY1" fmla="*/ 0 h 1700363"/>
                    <a:gd name="connsiteX2" fmla="*/ 1337416 w 1486018"/>
                    <a:gd name="connsiteY2" fmla="*/ 0 h 1700363"/>
                    <a:gd name="connsiteX3" fmla="*/ 1486018 w 1486018"/>
                    <a:gd name="connsiteY3" fmla="*/ 148602 h 1700363"/>
                    <a:gd name="connsiteX4" fmla="*/ 1486018 w 1486018"/>
                    <a:gd name="connsiteY4" fmla="*/ 1551761 h 1700363"/>
                    <a:gd name="connsiteX5" fmla="*/ 1337416 w 1486018"/>
                    <a:gd name="connsiteY5" fmla="*/ 1700363 h 1700363"/>
                    <a:gd name="connsiteX6" fmla="*/ 148602 w 1486018"/>
                    <a:gd name="connsiteY6" fmla="*/ 1700363 h 1700363"/>
                    <a:gd name="connsiteX7" fmla="*/ 0 w 1486018"/>
                    <a:gd name="connsiteY7" fmla="*/ 1551761 h 1700363"/>
                    <a:gd name="connsiteX8" fmla="*/ 0 w 1486018"/>
                    <a:gd name="connsiteY8" fmla="*/ 148602 h 1700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86018" h="1700363">
                      <a:moveTo>
                        <a:pt x="0" y="148602"/>
                      </a:moveTo>
                      <a:cubicBezTo>
                        <a:pt x="0" y="66531"/>
                        <a:pt x="66531" y="0"/>
                        <a:pt x="148602" y="0"/>
                      </a:cubicBezTo>
                      <a:lnTo>
                        <a:pt x="1337416" y="0"/>
                      </a:lnTo>
                      <a:cubicBezTo>
                        <a:pt x="1419487" y="0"/>
                        <a:pt x="1486018" y="66531"/>
                        <a:pt x="1486018" y="148602"/>
                      </a:cubicBezTo>
                      <a:lnTo>
                        <a:pt x="1486018" y="1551761"/>
                      </a:lnTo>
                      <a:cubicBezTo>
                        <a:pt x="1486018" y="1633832"/>
                        <a:pt x="1419487" y="1700363"/>
                        <a:pt x="1337416" y="1700363"/>
                      </a:cubicBezTo>
                      <a:lnTo>
                        <a:pt x="148602" y="1700363"/>
                      </a:lnTo>
                      <a:cubicBezTo>
                        <a:pt x="66531" y="1700363"/>
                        <a:pt x="0" y="1633832"/>
                        <a:pt x="0" y="1551761"/>
                      </a:cubicBezTo>
                      <a:lnTo>
                        <a:pt x="0" y="148602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igura a mano libera: forma 7">
              <a:extLst>
                <a:ext uri="{FF2B5EF4-FFF2-40B4-BE49-F238E27FC236}">
                  <a16:creationId xmlns:a16="http://schemas.microsoft.com/office/drawing/2014/main" id="{358A4943-0DDD-4D15-5727-BF4F41C76D03}"/>
                </a:ext>
              </a:extLst>
            </p:cNvPr>
            <p:cNvSpPr/>
            <p:nvPr/>
          </p:nvSpPr>
          <p:spPr>
            <a:xfrm>
              <a:off x="7184652" y="5399538"/>
              <a:ext cx="315036" cy="368532"/>
            </a:xfrm>
            <a:custGeom>
              <a:avLst/>
              <a:gdLst>
                <a:gd name="connsiteX0" fmla="*/ 0 w 315036"/>
                <a:gd name="connsiteY0" fmla="*/ 73706 h 368532"/>
                <a:gd name="connsiteX1" fmla="*/ 157518 w 315036"/>
                <a:gd name="connsiteY1" fmla="*/ 73706 h 368532"/>
                <a:gd name="connsiteX2" fmla="*/ 157518 w 315036"/>
                <a:gd name="connsiteY2" fmla="*/ 0 h 368532"/>
                <a:gd name="connsiteX3" fmla="*/ 315036 w 315036"/>
                <a:gd name="connsiteY3" fmla="*/ 184266 h 368532"/>
                <a:gd name="connsiteX4" fmla="*/ 157518 w 315036"/>
                <a:gd name="connsiteY4" fmla="*/ 368532 h 368532"/>
                <a:gd name="connsiteX5" fmla="*/ 157518 w 315036"/>
                <a:gd name="connsiteY5" fmla="*/ 294826 h 368532"/>
                <a:gd name="connsiteX6" fmla="*/ 0 w 315036"/>
                <a:gd name="connsiteY6" fmla="*/ 294826 h 368532"/>
                <a:gd name="connsiteX7" fmla="*/ 0 w 315036"/>
                <a:gd name="connsiteY7" fmla="*/ 73706 h 36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5036" h="368532">
                  <a:moveTo>
                    <a:pt x="0" y="73706"/>
                  </a:moveTo>
                  <a:lnTo>
                    <a:pt x="157518" y="73706"/>
                  </a:lnTo>
                  <a:lnTo>
                    <a:pt x="157518" y="0"/>
                  </a:lnTo>
                  <a:lnTo>
                    <a:pt x="315036" y="184266"/>
                  </a:lnTo>
                  <a:lnTo>
                    <a:pt x="157518" y="368532"/>
                  </a:lnTo>
                  <a:lnTo>
                    <a:pt x="157518" y="294826"/>
                  </a:lnTo>
                  <a:lnTo>
                    <a:pt x="0" y="294826"/>
                  </a:lnTo>
                  <a:lnTo>
                    <a:pt x="0" y="73706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3706" rIns="94511" bIns="73706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500" kern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Figura a mano libera: forma 8">
                  <a:extLst>
                    <a:ext uri="{FF2B5EF4-FFF2-40B4-BE49-F238E27FC236}">
                      <a16:creationId xmlns:a16="http://schemas.microsoft.com/office/drawing/2014/main" id="{94123759-C66B-6D97-6206-4236B231FC59}"/>
                    </a:ext>
                  </a:extLst>
                </p:cNvPr>
                <p:cNvSpPr/>
                <p:nvPr/>
              </p:nvSpPr>
              <p:spPr>
                <a:xfrm>
                  <a:off x="7648290" y="4580952"/>
                  <a:ext cx="1911600" cy="1886400"/>
                </a:xfrm>
                <a:custGeom>
                  <a:avLst/>
                  <a:gdLst>
                    <a:gd name="connsiteX0" fmla="*/ 0 w 1486018"/>
                    <a:gd name="connsiteY0" fmla="*/ 148602 h 1700363"/>
                    <a:gd name="connsiteX1" fmla="*/ 148602 w 1486018"/>
                    <a:gd name="connsiteY1" fmla="*/ 0 h 1700363"/>
                    <a:gd name="connsiteX2" fmla="*/ 1337416 w 1486018"/>
                    <a:gd name="connsiteY2" fmla="*/ 0 h 1700363"/>
                    <a:gd name="connsiteX3" fmla="*/ 1486018 w 1486018"/>
                    <a:gd name="connsiteY3" fmla="*/ 148602 h 1700363"/>
                    <a:gd name="connsiteX4" fmla="*/ 1486018 w 1486018"/>
                    <a:gd name="connsiteY4" fmla="*/ 1551761 h 1700363"/>
                    <a:gd name="connsiteX5" fmla="*/ 1337416 w 1486018"/>
                    <a:gd name="connsiteY5" fmla="*/ 1700363 h 1700363"/>
                    <a:gd name="connsiteX6" fmla="*/ 148602 w 1486018"/>
                    <a:gd name="connsiteY6" fmla="*/ 1700363 h 1700363"/>
                    <a:gd name="connsiteX7" fmla="*/ 0 w 1486018"/>
                    <a:gd name="connsiteY7" fmla="*/ 1551761 h 1700363"/>
                    <a:gd name="connsiteX8" fmla="*/ 0 w 1486018"/>
                    <a:gd name="connsiteY8" fmla="*/ 148602 h 1700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86018" h="1700363">
                      <a:moveTo>
                        <a:pt x="0" y="148602"/>
                      </a:moveTo>
                      <a:cubicBezTo>
                        <a:pt x="0" y="66531"/>
                        <a:pt x="66531" y="0"/>
                        <a:pt x="148602" y="0"/>
                      </a:cubicBezTo>
                      <a:lnTo>
                        <a:pt x="1337416" y="0"/>
                      </a:lnTo>
                      <a:cubicBezTo>
                        <a:pt x="1419487" y="0"/>
                        <a:pt x="1486018" y="66531"/>
                        <a:pt x="1486018" y="148602"/>
                      </a:cubicBezTo>
                      <a:lnTo>
                        <a:pt x="1486018" y="1551761"/>
                      </a:lnTo>
                      <a:cubicBezTo>
                        <a:pt x="1486018" y="1633832"/>
                        <a:pt x="1419487" y="1700363"/>
                        <a:pt x="1337416" y="1700363"/>
                      </a:cubicBezTo>
                      <a:lnTo>
                        <a:pt x="148602" y="1700363"/>
                      </a:lnTo>
                      <a:cubicBezTo>
                        <a:pt x="66531" y="1700363"/>
                        <a:pt x="0" y="1633832"/>
                        <a:pt x="0" y="1551761"/>
                      </a:cubicBezTo>
                      <a:lnTo>
                        <a:pt x="0" y="148602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0674" tIns="100674" rIns="100674" bIns="100674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2400" b="1" kern="1200" dirty="0">
                      <a:ln>
                        <a:solidFill>
                          <a:schemeClr val="tx1"/>
                        </a:solidFill>
                      </a:ln>
                    </a:rPr>
                    <a:t>Forward </a:t>
                  </a:r>
                  <a:r>
                    <a:rPr lang="it-IT" sz="2400" b="1" kern="1200" dirty="0" err="1">
                      <a:ln>
                        <a:solidFill>
                          <a:schemeClr val="tx1"/>
                        </a:solidFill>
                      </a:ln>
                    </a:rPr>
                    <a:t>integration</a:t>
                  </a:r>
                  <a:r>
                    <a:rPr lang="it-IT" sz="2400" b="1" kern="1200" dirty="0">
                      <a:ln>
                        <a:solidFill>
                          <a:schemeClr val="tx1"/>
                        </a:solidFill>
                      </a:ln>
                    </a:rPr>
                    <a:t>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it-IT" sz="2400" b="1" kern="1200" dirty="0">
                      <a:ln>
                        <a:solidFill>
                          <a:schemeClr val="tx1"/>
                        </a:solidFill>
                      </a:ln>
                    </a:rPr>
                    <a:t> to </a:t>
                  </a:r>
                  <a:r>
                    <a:rPr lang="it-IT" sz="2400" b="1" kern="1200" dirty="0" err="1">
                      <a:ln>
                        <a:solidFill>
                          <a:schemeClr val="tx1"/>
                        </a:solidFill>
                      </a:ln>
                    </a:rPr>
                    <a:t>avoid</a:t>
                  </a:r>
                  <a:r>
                    <a:rPr lang="it-IT" sz="2400" b="1" kern="1200" dirty="0">
                      <a:ln>
                        <a:solidFill>
                          <a:schemeClr val="tx1"/>
                        </a:solidFill>
                      </a:ln>
                    </a:rPr>
                    <a:t> the </a:t>
                  </a:r>
                  <a:r>
                    <a:rPr lang="it-IT" sz="2400" b="1" kern="1200" dirty="0" err="1">
                      <a:ln>
                        <a:solidFill>
                          <a:schemeClr val="tx1"/>
                        </a:solidFill>
                      </a:ln>
                    </a:rPr>
                    <a:t>collision</a:t>
                  </a:r>
                  <a:endParaRPr lang="it-IT" sz="2400" b="1" kern="1200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</mc:Choice>
          <mc:Fallback xmlns="">
            <p:sp>
              <p:nvSpPr>
                <p:cNvPr id="9" name="Figura a mano libera: forma 8">
                  <a:extLst>
                    <a:ext uri="{FF2B5EF4-FFF2-40B4-BE49-F238E27FC236}">
                      <a16:creationId xmlns:a16="http://schemas.microsoft.com/office/drawing/2014/main" id="{94123759-C66B-6D97-6206-4236B231FC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8290" y="4580952"/>
                  <a:ext cx="1911600" cy="1886400"/>
                </a:xfrm>
                <a:custGeom>
                  <a:avLst/>
                  <a:gdLst>
                    <a:gd name="connsiteX0" fmla="*/ 0 w 1486018"/>
                    <a:gd name="connsiteY0" fmla="*/ 148602 h 1700363"/>
                    <a:gd name="connsiteX1" fmla="*/ 148602 w 1486018"/>
                    <a:gd name="connsiteY1" fmla="*/ 0 h 1700363"/>
                    <a:gd name="connsiteX2" fmla="*/ 1337416 w 1486018"/>
                    <a:gd name="connsiteY2" fmla="*/ 0 h 1700363"/>
                    <a:gd name="connsiteX3" fmla="*/ 1486018 w 1486018"/>
                    <a:gd name="connsiteY3" fmla="*/ 148602 h 1700363"/>
                    <a:gd name="connsiteX4" fmla="*/ 1486018 w 1486018"/>
                    <a:gd name="connsiteY4" fmla="*/ 1551761 h 1700363"/>
                    <a:gd name="connsiteX5" fmla="*/ 1337416 w 1486018"/>
                    <a:gd name="connsiteY5" fmla="*/ 1700363 h 1700363"/>
                    <a:gd name="connsiteX6" fmla="*/ 148602 w 1486018"/>
                    <a:gd name="connsiteY6" fmla="*/ 1700363 h 1700363"/>
                    <a:gd name="connsiteX7" fmla="*/ 0 w 1486018"/>
                    <a:gd name="connsiteY7" fmla="*/ 1551761 h 1700363"/>
                    <a:gd name="connsiteX8" fmla="*/ 0 w 1486018"/>
                    <a:gd name="connsiteY8" fmla="*/ 148602 h 1700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86018" h="1700363">
                      <a:moveTo>
                        <a:pt x="0" y="148602"/>
                      </a:moveTo>
                      <a:cubicBezTo>
                        <a:pt x="0" y="66531"/>
                        <a:pt x="66531" y="0"/>
                        <a:pt x="148602" y="0"/>
                      </a:cubicBezTo>
                      <a:lnTo>
                        <a:pt x="1337416" y="0"/>
                      </a:lnTo>
                      <a:cubicBezTo>
                        <a:pt x="1419487" y="0"/>
                        <a:pt x="1486018" y="66531"/>
                        <a:pt x="1486018" y="148602"/>
                      </a:cubicBezTo>
                      <a:lnTo>
                        <a:pt x="1486018" y="1551761"/>
                      </a:lnTo>
                      <a:cubicBezTo>
                        <a:pt x="1486018" y="1633832"/>
                        <a:pt x="1419487" y="1700363"/>
                        <a:pt x="1337416" y="1700363"/>
                      </a:cubicBezTo>
                      <a:lnTo>
                        <a:pt x="148602" y="1700363"/>
                      </a:lnTo>
                      <a:cubicBezTo>
                        <a:pt x="66531" y="1700363"/>
                        <a:pt x="0" y="1633832"/>
                        <a:pt x="0" y="1551761"/>
                      </a:cubicBezTo>
                      <a:lnTo>
                        <a:pt x="0" y="148602"/>
                      </a:lnTo>
                      <a:close/>
                    </a:path>
                  </a:pathLst>
                </a:cu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Figura a mano libera: forma 10">
                  <a:extLst>
                    <a:ext uri="{FF2B5EF4-FFF2-40B4-BE49-F238E27FC236}">
                      <a16:creationId xmlns:a16="http://schemas.microsoft.com/office/drawing/2014/main" id="{940A1F06-8679-1C20-C4C2-EB593CC6D842}"/>
                    </a:ext>
                  </a:extLst>
                </p:cNvPr>
                <p:cNvSpPr/>
                <p:nvPr/>
              </p:nvSpPr>
              <p:spPr>
                <a:xfrm>
                  <a:off x="4489271" y="7576598"/>
                  <a:ext cx="5070619" cy="2232124"/>
                </a:xfrm>
                <a:custGeom>
                  <a:avLst/>
                  <a:gdLst>
                    <a:gd name="connsiteX0" fmla="*/ 0 w 3385819"/>
                    <a:gd name="connsiteY0" fmla="*/ 178722 h 1787218"/>
                    <a:gd name="connsiteX1" fmla="*/ 178722 w 3385819"/>
                    <a:gd name="connsiteY1" fmla="*/ 0 h 1787218"/>
                    <a:gd name="connsiteX2" fmla="*/ 3207097 w 3385819"/>
                    <a:gd name="connsiteY2" fmla="*/ 0 h 1787218"/>
                    <a:gd name="connsiteX3" fmla="*/ 3385819 w 3385819"/>
                    <a:gd name="connsiteY3" fmla="*/ 178722 h 1787218"/>
                    <a:gd name="connsiteX4" fmla="*/ 3385819 w 3385819"/>
                    <a:gd name="connsiteY4" fmla="*/ 1608496 h 1787218"/>
                    <a:gd name="connsiteX5" fmla="*/ 3207097 w 3385819"/>
                    <a:gd name="connsiteY5" fmla="*/ 1787218 h 1787218"/>
                    <a:gd name="connsiteX6" fmla="*/ 178722 w 3385819"/>
                    <a:gd name="connsiteY6" fmla="*/ 1787218 h 1787218"/>
                    <a:gd name="connsiteX7" fmla="*/ 0 w 3385819"/>
                    <a:gd name="connsiteY7" fmla="*/ 1608496 h 1787218"/>
                    <a:gd name="connsiteX8" fmla="*/ 0 w 3385819"/>
                    <a:gd name="connsiteY8" fmla="*/ 178722 h 178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85819" h="1787218">
                      <a:moveTo>
                        <a:pt x="0" y="178722"/>
                      </a:moveTo>
                      <a:cubicBezTo>
                        <a:pt x="0" y="80017"/>
                        <a:pt x="80017" y="0"/>
                        <a:pt x="178722" y="0"/>
                      </a:cubicBezTo>
                      <a:lnTo>
                        <a:pt x="3207097" y="0"/>
                      </a:lnTo>
                      <a:cubicBezTo>
                        <a:pt x="3305802" y="0"/>
                        <a:pt x="3385819" y="80017"/>
                        <a:pt x="3385819" y="178722"/>
                      </a:cubicBezTo>
                      <a:lnTo>
                        <a:pt x="3385819" y="1608496"/>
                      </a:lnTo>
                      <a:cubicBezTo>
                        <a:pt x="3385819" y="1707201"/>
                        <a:pt x="3305802" y="1787218"/>
                        <a:pt x="3207097" y="1787218"/>
                      </a:cubicBezTo>
                      <a:lnTo>
                        <a:pt x="178722" y="1787218"/>
                      </a:lnTo>
                      <a:cubicBezTo>
                        <a:pt x="80017" y="1787218"/>
                        <a:pt x="0" y="1707201"/>
                        <a:pt x="0" y="1608496"/>
                      </a:cubicBezTo>
                      <a:lnTo>
                        <a:pt x="0" y="178722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9496" tIns="109496" rIns="109496" bIns="109496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2400" b="1" kern="1200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rPr>
                    <a:t>Considering the </a:t>
                  </a:r>
                  <a:r>
                    <a:rPr lang="it-IT" sz="2400" b="1" kern="1200" dirty="0" err="1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rPr>
                    <a:t>constraint</a:t>
                  </a:r>
                  <a:endParaRPr lang="it-IT" sz="2400" b="1" kern="12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it-IT" sz="2400" b="1" i="1" kern="120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it-IT" sz="2400" b="1" i="1" kern="120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it-IT" sz="2400" b="1" i="1" kern="120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a14:m>
                  <a:r>
                    <a:rPr lang="it-IT" sz="2400" b="1" kern="1200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  <a:sym typeface="Wingdings" panose="05000000000000000000" pitchFamily="2" charset="2"/>
                    </a:rPr>
                    <a:t> </a:t>
                  </a:r>
                </a:p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it-IT" sz="2400" b="1" i="1" kern="1200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sz="2400" b="1" i="1" kern="1200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400" b="1" i="1" kern="1200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it-IT" sz="2400" b="1" i="1" kern="1200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it-IT" sz="2400" b="1" i="1" kern="1200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2400" b="1" i="1" kern="1200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sSub>
                                  <m:sSubPr>
                                    <m:ctrlPr>
                                      <a:rPr lang="it-IT" sz="2400" b="1" i="1" kern="120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1" i="1" kern="120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it-IT" sz="2400" b="1" i="1" kern="120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it-IT" sz="2400" b="1" i="1" kern="1200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it-IT" sz="2400" b="1" i="1" kern="120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f>
                          <m:fPr>
                            <m:ctrlPr>
                              <a:rPr lang="it-IT" sz="2400" b="1" i="1" kern="1200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it-IT" sz="2400" b="1" i="1" kern="1200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2400" b="1" i="1" kern="1200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p>
                                <m:r>
                                  <a:rPr lang="it-IT" sz="2400" b="1" i="1" kern="1200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it-IT" sz="2400" b="1" i="1" kern="1200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it-IT" sz="2400" b="1" i="1" kern="1200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2400" b="1" i="1" kern="1200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it-IT" sz="2400" b="1" i="1" kern="1200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2400" b="1" i="0" kern="1200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𝐜𝐨𝐬</m:t>
                            </m:r>
                            <m:d>
                              <m:dPr>
                                <m:ctrlPr>
                                  <a:rPr lang="it-IT" sz="2400" b="1" i="1" kern="1200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2400" b="1" i="1" kern="120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1" i="1" kern="120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b>
                                    <m:r>
                                      <a:rPr lang="it-IT" sz="2400" b="1" i="1" kern="120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it-IT" sz="2400" b="1" i="1" kern="1200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it-IT" sz="2400" b="1" kern="12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Figura a mano libera: forma 10">
                  <a:extLst>
                    <a:ext uri="{FF2B5EF4-FFF2-40B4-BE49-F238E27FC236}">
                      <a16:creationId xmlns:a16="http://schemas.microsoft.com/office/drawing/2014/main" id="{940A1F06-8679-1C20-C4C2-EB593CC6D8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9271" y="7576598"/>
                  <a:ext cx="5070619" cy="2232124"/>
                </a:xfrm>
                <a:custGeom>
                  <a:avLst/>
                  <a:gdLst>
                    <a:gd name="connsiteX0" fmla="*/ 0 w 3385819"/>
                    <a:gd name="connsiteY0" fmla="*/ 178722 h 1787218"/>
                    <a:gd name="connsiteX1" fmla="*/ 178722 w 3385819"/>
                    <a:gd name="connsiteY1" fmla="*/ 0 h 1787218"/>
                    <a:gd name="connsiteX2" fmla="*/ 3207097 w 3385819"/>
                    <a:gd name="connsiteY2" fmla="*/ 0 h 1787218"/>
                    <a:gd name="connsiteX3" fmla="*/ 3385819 w 3385819"/>
                    <a:gd name="connsiteY3" fmla="*/ 178722 h 1787218"/>
                    <a:gd name="connsiteX4" fmla="*/ 3385819 w 3385819"/>
                    <a:gd name="connsiteY4" fmla="*/ 1608496 h 1787218"/>
                    <a:gd name="connsiteX5" fmla="*/ 3207097 w 3385819"/>
                    <a:gd name="connsiteY5" fmla="*/ 1787218 h 1787218"/>
                    <a:gd name="connsiteX6" fmla="*/ 178722 w 3385819"/>
                    <a:gd name="connsiteY6" fmla="*/ 1787218 h 1787218"/>
                    <a:gd name="connsiteX7" fmla="*/ 0 w 3385819"/>
                    <a:gd name="connsiteY7" fmla="*/ 1608496 h 1787218"/>
                    <a:gd name="connsiteX8" fmla="*/ 0 w 3385819"/>
                    <a:gd name="connsiteY8" fmla="*/ 178722 h 178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85819" h="1787218">
                      <a:moveTo>
                        <a:pt x="0" y="178722"/>
                      </a:moveTo>
                      <a:cubicBezTo>
                        <a:pt x="0" y="80017"/>
                        <a:pt x="80017" y="0"/>
                        <a:pt x="178722" y="0"/>
                      </a:cubicBezTo>
                      <a:lnTo>
                        <a:pt x="3207097" y="0"/>
                      </a:lnTo>
                      <a:cubicBezTo>
                        <a:pt x="3305802" y="0"/>
                        <a:pt x="3385819" y="80017"/>
                        <a:pt x="3385819" y="178722"/>
                      </a:cubicBezTo>
                      <a:lnTo>
                        <a:pt x="3385819" y="1608496"/>
                      </a:lnTo>
                      <a:cubicBezTo>
                        <a:pt x="3385819" y="1707201"/>
                        <a:pt x="3305802" y="1787218"/>
                        <a:pt x="3207097" y="1787218"/>
                      </a:cubicBezTo>
                      <a:lnTo>
                        <a:pt x="178722" y="1787218"/>
                      </a:lnTo>
                      <a:cubicBezTo>
                        <a:pt x="80017" y="1787218"/>
                        <a:pt x="0" y="1707201"/>
                        <a:pt x="0" y="1608496"/>
                      </a:cubicBezTo>
                      <a:lnTo>
                        <a:pt x="0" y="178722"/>
                      </a:ln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Freccia a inversione 12">
            <a:extLst>
              <a:ext uri="{FF2B5EF4-FFF2-40B4-BE49-F238E27FC236}">
                <a16:creationId xmlns:a16="http://schemas.microsoft.com/office/drawing/2014/main" id="{8581D351-E137-7E08-DDE8-2A2FCFA93937}"/>
              </a:ext>
            </a:extLst>
          </p:cNvPr>
          <p:cNvSpPr/>
          <p:nvPr/>
        </p:nvSpPr>
        <p:spPr>
          <a:xfrm rot="5400000">
            <a:off x="8814296" y="3067777"/>
            <a:ext cx="3437762" cy="1883365"/>
          </a:xfrm>
          <a:prstGeom prst="uturnArrow">
            <a:avLst>
              <a:gd name="adj1" fmla="val 12053"/>
              <a:gd name="adj2" fmla="val 12862"/>
              <a:gd name="adj3" fmla="val 15290"/>
              <a:gd name="adj4" fmla="val 43750"/>
              <a:gd name="adj5" fmla="val 95954"/>
            </a:avLst>
          </a:prstGeom>
          <a:solidFill>
            <a:srgbClr val="AAB6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2BD20098-1B3C-9F7B-D482-CE5DB77D8FF2}"/>
                  </a:ext>
                </a:extLst>
              </p:cNvPr>
              <p:cNvSpPr txBox="1"/>
              <p:nvPr/>
            </p:nvSpPr>
            <p:spPr>
              <a:xfrm>
                <a:off x="0" y="-3980640"/>
                <a:ext cx="12192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6600" b="1" i="1" smtClean="0">
                            <a:ln w="34925">
                              <a:solidFill>
                                <a:schemeClr val="accent1">
                                  <a:shade val="1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6600" b="1" i="1" smtClean="0">
                            <a:ln w="34925">
                              <a:solidFill>
                                <a:schemeClr val="accent1">
                                  <a:shade val="1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it-IT" sz="6600" b="1" i="1" smtClean="0">
                            <a:ln w="34925">
                              <a:solidFill>
                                <a:schemeClr val="accent1">
                                  <a:shade val="1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r>
                  <a:rPr lang="it-IT" sz="6600" b="1" dirty="0">
                    <a:ln w="34925">
                      <a:solidFill>
                        <a:schemeClr val="accent1">
                          <a:shade val="15000"/>
                        </a:schemeClr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it-IT" sz="6600" b="1" dirty="0" err="1">
                    <a:ln w="34925">
                      <a:solidFill>
                        <a:schemeClr val="accent1">
                          <a:shade val="15000"/>
                        </a:schemeClr>
                      </a:solidFill>
                    </a:ln>
                    <a:solidFill>
                      <a:schemeClr val="bg1"/>
                    </a:solidFill>
                  </a:rPr>
                  <a:t>calculation</a:t>
                </a:r>
                <a:endParaRPr lang="it-IT" sz="6600" b="1" dirty="0">
                  <a:ln w="34925">
                    <a:solidFill>
                      <a:schemeClr val="accent1">
                        <a:shade val="15000"/>
                      </a:schemeClr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2BD20098-1B3C-9F7B-D482-CE5DB77D8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980640"/>
                <a:ext cx="12192000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191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aria aperta, natura, Cumulo, nuvola">
            <a:extLst>
              <a:ext uri="{FF2B5EF4-FFF2-40B4-BE49-F238E27FC236}">
                <a16:creationId xmlns:a16="http://schemas.microsoft.com/office/drawing/2014/main" id="{49E00E5E-48AB-1C1E-DC57-5F85A1468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22975"/>
            <a:ext cx="31244661" cy="2748448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Aereo">
                <a:extLst>
                  <a:ext uri="{FF2B5EF4-FFF2-40B4-BE49-F238E27FC236}">
                    <a16:creationId xmlns:a16="http://schemas.microsoft.com/office/drawing/2014/main" id="{49D96246-B0FA-75B4-5E54-554AF76781E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443169">
              <a:off x="58515" y="-484070"/>
              <a:ext cx="3793652" cy="2652704"/>
            </p:xfrm>
            <a:graphic>
              <a:graphicData uri="http://schemas.microsoft.com/office/drawing/2017/model3d">
                <am3d:model3d r:embed="rId3">
                  <am3d:spPr>
                    <a:xfrm rot="21443169">
                      <a:off x="0" y="0"/>
                      <a:ext cx="3793652" cy="2652704"/>
                    </a:xfrm>
                    <a:prstGeom prst="rect">
                      <a:avLst/>
                    </a:prstGeom>
                    <a:ln>
                      <a:noFill/>
                    </a:ln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4936000" ay="3168296" az="481949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818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Aereo">
                <a:extLst>
                  <a:ext uri="{FF2B5EF4-FFF2-40B4-BE49-F238E27FC236}">
                    <a16:creationId xmlns:a16="http://schemas.microsoft.com/office/drawing/2014/main" id="{49D96246-B0FA-75B4-5E54-554AF76781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443169">
                <a:off x="58515" y="-484070"/>
                <a:ext cx="3793652" cy="2652704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p:sp>
        <p:nvSpPr>
          <p:cNvPr id="50" name="Ovale 49">
            <a:extLst>
              <a:ext uri="{FF2B5EF4-FFF2-40B4-BE49-F238E27FC236}">
                <a16:creationId xmlns:a16="http://schemas.microsoft.com/office/drawing/2014/main" id="{47C5F7F2-A352-457E-98F3-71D7950A1672}"/>
              </a:ext>
            </a:extLst>
          </p:cNvPr>
          <p:cNvSpPr/>
          <p:nvPr/>
        </p:nvSpPr>
        <p:spPr>
          <a:xfrm>
            <a:off x="6602714" y="56149"/>
            <a:ext cx="1227909" cy="1227909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ttangolo 50">
                <a:extLst>
                  <a:ext uri="{FF2B5EF4-FFF2-40B4-BE49-F238E27FC236}">
                    <a16:creationId xmlns:a16="http://schemas.microsoft.com/office/drawing/2014/main" id="{FD17ACE6-3455-2523-DDAB-82350578F59B}"/>
                  </a:ext>
                </a:extLst>
              </p:cNvPr>
              <p:cNvSpPr/>
              <p:nvPr/>
            </p:nvSpPr>
            <p:spPr>
              <a:xfrm>
                <a:off x="6984600" y="770643"/>
                <a:ext cx="4627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it-IT" sz="2400" b="1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Rettangolo 50">
                <a:extLst>
                  <a:ext uri="{FF2B5EF4-FFF2-40B4-BE49-F238E27FC236}">
                    <a16:creationId xmlns:a16="http://schemas.microsoft.com/office/drawing/2014/main" id="{FD17ACE6-3455-2523-DDAB-82350578F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600" y="770643"/>
                <a:ext cx="4627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ttangolo 51">
            <a:extLst>
              <a:ext uri="{FF2B5EF4-FFF2-40B4-BE49-F238E27FC236}">
                <a16:creationId xmlns:a16="http://schemas.microsoft.com/office/drawing/2014/main" id="{592CC868-E68A-B622-3041-C1C520448949}"/>
              </a:ext>
            </a:extLst>
          </p:cNvPr>
          <p:cNvSpPr/>
          <p:nvPr/>
        </p:nvSpPr>
        <p:spPr>
          <a:xfrm>
            <a:off x="6642316" y="182386"/>
            <a:ext cx="1126325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Cruise</a:t>
            </a: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CC930ACB-4A5B-6442-ADC4-4DB39464486D}"/>
              </a:ext>
            </a:extLst>
          </p:cNvPr>
          <p:cNvSpPr>
            <a:spLocks noChangeAspect="1"/>
          </p:cNvSpPr>
          <p:nvPr/>
        </p:nvSpPr>
        <p:spPr>
          <a:xfrm>
            <a:off x="6371282" y="2239661"/>
            <a:ext cx="1729498" cy="1729498"/>
          </a:xfrm>
          <a:prstGeom prst="ellipse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75DC8ABE-C6BC-2AE0-02AE-A34B36F3AD74}"/>
                  </a:ext>
                </a:extLst>
              </p:cNvPr>
              <p:cNvSpPr/>
              <p:nvPr/>
            </p:nvSpPr>
            <p:spPr>
              <a:xfrm>
                <a:off x="7020388" y="3277895"/>
                <a:ext cx="4627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it-IT" sz="2400" b="1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75DC8ABE-C6BC-2AE0-02AE-A34B36F3AD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388" y="3277895"/>
                <a:ext cx="4627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ttangolo 55">
            <a:extLst>
              <a:ext uri="{FF2B5EF4-FFF2-40B4-BE49-F238E27FC236}">
                <a16:creationId xmlns:a16="http://schemas.microsoft.com/office/drawing/2014/main" id="{772A6D3C-0953-8DBD-96E7-F65E9AF10C4C}"/>
              </a:ext>
            </a:extLst>
          </p:cNvPr>
          <p:cNvSpPr/>
          <p:nvPr/>
        </p:nvSpPr>
        <p:spPr>
          <a:xfrm>
            <a:off x="6429275" y="2518125"/>
            <a:ext cx="1710134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i="1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</a:rPr>
              <a:t>Half-circle</a:t>
            </a:r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9975F807-C86F-3399-A027-A1A3C746DE04}"/>
              </a:ext>
            </a:extLst>
          </p:cNvPr>
          <p:cNvSpPr/>
          <p:nvPr/>
        </p:nvSpPr>
        <p:spPr>
          <a:xfrm>
            <a:off x="6638502" y="4885796"/>
            <a:ext cx="1227909" cy="1227909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ttangolo 57">
                <a:extLst>
                  <a:ext uri="{FF2B5EF4-FFF2-40B4-BE49-F238E27FC236}">
                    <a16:creationId xmlns:a16="http://schemas.microsoft.com/office/drawing/2014/main" id="{4F73915D-96DE-FD09-BDEE-594B26A3A3CC}"/>
                  </a:ext>
                </a:extLst>
              </p:cNvPr>
              <p:cNvSpPr/>
              <p:nvPr/>
            </p:nvSpPr>
            <p:spPr>
              <a:xfrm>
                <a:off x="7021078" y="5606253"/>
                <a:ext cx="4627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it-IT" sz="2400" b="1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ttangolo 57">
                <a:extLst>
                  <a:ext uri="{FF2B5EF4-FFF2-40B4-BE49-F238E27FC236}">
                    <a16:creationId xmlns:a16="http://schemas.microsoft.com/office/drawing/2014/main" id="{4F73915D-96DE-FD09-BDEE-594B26A3A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078" y="5606253"/>
                <a:ext cx="46275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ttangolo 58">
            <a:extLst>
              <a:ext uri="{FF2B5EF4-FFF2-40B4-BE49-F238E27FC236}">
                <a16:creationId xmlns:a16="http://schemas.microsoft.com/office/drawing/2014/main" id="{F71928FD-2FD1-CDA6-6403-BEE33206B9CE}"/>
              </a:ext>
            </a:extLst>
          </p:cNvPr>
          <p:cNvSpPr/>
          <p:nvPr/>
        </p:nvSpPr>
        <p:spPr>
          <a:xfrm>
            <a:off x="6711268" y="5071724"/>
            <a:ext cx="1163912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Cruise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8D2BBA3A-E85A-399E-0996-779499F70E60}"/>
              </a:ext>
            </a:extLst>
          </p:cNvPr>
          <p:cNvCxnSpPr>
            <a:cxnSpLocks/>
            <a:stCxn id="50" idx="4"/>
            <a:endCxn id="54" idx="0"/>
          </p:cNvCxnSpPr>
          <p:nvPr/>
        </p:nvCxnSpPr>
        <p:spPr>
          <a:xfrm>
            <a:off x="7216669" y="1284058"/>
            <a:ext cx="19362" cy="95560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D1C54610-819E-C5E3-4052-206148068154}"/>
              </a:ext>
            </a:extLst>
          </p:cNvPr>
          <p:cNvCxnSpPr>
            <a:cxnSpLocks/>
            <a:stCxn id="54" idx="4"/>
          </p:cNvCxnSpPr>
          <p:nvPr/>
        </p:nvCxnSpPr>
        <p:spPr>
          <a:xfrm>
            <a:off x="7236031" y="3969159"/>
            <a:ext cx="8213" cy="94217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E3CF92E3-E25E-A1D7-8224-1A9D5CAEE598}"/>
                  </a:ext>
                </a:extLst>
              </p:cNvPr>
              <p:cNvSpPr txBox="1"/>
              <p:nvPr/>
            </p:nvSpPr>
            <p:spPr>
              <a:xfrm>
                <a:off x="6024976" y="1285320"/>
                <a:ext cx="84417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it-IT" sz="24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E3CF92E3-E25E-A1D7-8224-1A9D5CAEE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976" y="1285320"/>
                <a:ext cx="84417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4AFA177F-86F0-744B-1593-92742B1E52C2}"/>
                  </a:ext>
                </a:extLst>
              </p:cNvPr>
              <p:cNvSpPr txBox="1"/>
              <p:nvPr/>
            </p:nvSpPr>
            <p:spPr>
              <a:xfrm>
                <a:off x="7551965" y="1274120"/>
                <a:ext cx="8634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it-IT" sz="2400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it-IT" sz="2400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4AFA177F-86F0-744B-1593-92742B1E5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965" y="1274120"/>
                <a:ext cx="8634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9D17181F-44A1-CD3D-9276-8A87C54120AE}"/>
                  </a:ext>
                </a:extLst>
              </p:cNvPr>
              <p:cNvSpPr txBox="1"/>
              <p:nvPr/>
            </p:nvSpPr>
            <p:spPr>
              <a:xfrm>
                <a:off x="7658104" y="3784555"/>
                <a:ext cx="12279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it-IT" sz="2400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it-IT" sz="2400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it-IT" sz="2400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it-IT" sz="24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en-US" sz="2400" b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9D17181F-44A1-CD3D-9276-8A87C5412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04" y="3784555"/>
                <a:ext cx="122790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ttangolo 67">
                <a:extLst>
                  <a:ext uri="{FF2B5EF4-FFF2-40B4-BE49-F238E27FC236}">
                    <a16:creationId xmlns:a16="http://schemas.microsoft.com/office/drawing/2014/main" id="{1A318260-42A6-8837-8888-14CD84A0BAA5}"/>
                  </a:ext>
                </a:extLst>
              </p:cNvPr>
              <p:cNvSpPr/>
              <p:nvPr/>
            </p:nvSpPr>
            <p:spPr>
              <a:xfrm>
                <a:off x="7361840" y="1624764"/>
                <a:ext cx="2705790" cy="745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sz="2400" b="1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400" b="1" i="1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it-IT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it-IT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sz="24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sz="24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it-IT" sz="2400" b="1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b="1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b="1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it-IT" sz="2400" b="1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it-IT" sz="2400" b="1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400" b="1" i="1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it-IT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it-IT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ttangolo 67">
                <a:extLst>
                  <a:ext uri="{FF2B5EF4-FFF2-40B4-BE49-F238E27FC236}">
                    <a16:creationId xmlns:a16="http://schemas.microsoft.com/office/drawing/2014/main" id="{1A318260-42A6-8837-8888-14CD84A0B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840" y="1624764"/>
                <a:ext cx="2705790" cy="7454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ttangolo 68">
                <a:extLst>
                  <a:ext uri="{FF2B5EF4-FFF2-40B4-BE49-F238E27FC236}">
                    <a16:creationId xmlns:a16="http://schemas.microsoft.com/office/drawing/2014/main" id="{75E3E747-D465-30B0-16C7-484B26654AEE}"/>
                  </a:ext>
                </a:extLst>
              </p:cNvPr>
              <p:cNvSpPr/>
              <p:nvPr/>
            </p:nvSpPr>
            <p:spPr>
              <a:xfrm>
                <a:off x="7442718" y="4211326"/>
                <a:ext cx="2705789" cy="745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sz="2400" b="1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400" b="1" i="1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it-IT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it-IT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sz="24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sz="24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it-IT" sz="2400" b="1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b="1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b="1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it-IT" sz="2400" b="1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it-IT" sz="2400" b="1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400" b="1" i="1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it-IT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it-IT" sz="2400" b="1" i="1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Rettangolo 68">
                <a:extLst>
                  <a:ext uri="{FF2B5EF4-FFF2-40B4-BE49-F238E27FC236}">
                    <a16:creationId xmlns:a16="http://schemas.microsoft.com/office/drawing/2014/main" id="{75E3E747-D465-30B0-16C7-484B26654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718" y="4211326"/>
                <a:ext cx="2705789" cy="7454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sellaDiTesto 69">
                <a:extLst>
                  <a:ext uri="{FF2B5EF4-FFF2-40B4-BE49-F238E27FC236}">
                    <a16:creationId xmlns:a16="http://schemas.microsoft.com/office/drawing/2014/main" id="{4FECF957-F01B-AFE8-2DE5-868EE6681DD6}"/>
                  </a:ext>
                </a:extLst>
              </p:cNvPr>
              <p:cNvSpPr txBox="1"/>
              <p:nvPr/>
            </p:nvSpPr>
            <p:spPr>
              <a:xfrm>
                <a:off x="565010" y="2631830"/>
                <a:ext cx="3846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b="1" i="1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1" i="1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it-IT" sz="2400" b="1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it-IT" sz="24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24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r>
                        <a:rPr lang="it-IT" sz="2400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it-IT" sz="24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400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it-IT" sz="24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it-IT" sz="2400" b="1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sz="2400" b="1" i="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2400" b="1" i="1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1" i="1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it-IT" sz="2400" b="1" i="1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r>
                                <a:rPr lang="it-IT" sz="2400" b="1" i="1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400" b="1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it-IT" sz="2400" b="1" i="1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CasellaDiTesto 69">
                <a:extLst>
                  <a:ext uri="{FF2B5EF4-FFF2-40B4-BE49-F238E27FC236}">
                    <a16:creationId xmlns:a16="http://schemas.microsoft.com/office/drawing/2014/main" id="{4FECF957-F01B-AFE8-2DE5-868EE6681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10" y="2631830"/>
                <a:ext cx="384669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sellaDiTesto 70">
                <a:extLst>
                  <a:ext uri="{FF2B5EF4-FFF2-40B4-BE49-F238E27FC236}">
                    <a16:creationId xmlns:a16="http://schemas.microsoft.com/office/drawing/2014/main" id="{C11A2870-5334-A923-64F1-3888616E04E3}"/>
                  </a:ext>
                </a:extLst>
              </p:cNvPr>
              <p:cNvSpPr txBox="1"/>
              <p:nvPr/>
            </p:nvSpPr>
            <p:spPr>
              <a:xfrm>
                <a:off x="578719" y="3017057"/>
                <a:ext cx="3036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b="1" i="1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1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it-IT" sz="2400" b="1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it-IT" sz="24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24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it-IT" sz="2400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it-IT" sz="24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it-IT" sz="2400" b="1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sz="2400" b="1" i="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2400" b="1" i="1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1" i="1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it-IT" sz="2400" b="1" i="1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r>
                                <a:rPr lang="it-IT" sz="2400" b="1" i="1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400" b="1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it-IT" sz="2400" b="1" i="1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CasellaDiTesto 70">
                <a:extLst>
                  <a:ext uri="{FF2B5EF4-FFF2-40B4-BE49-F238E27FC236}">
                    <a16:creationId xmlns:a16="http://schemas.microsoft.com/office/drawing/2014/main" id="{C11A2870-5334-A923-64F1-3888616E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19" y="3017057"/>
                <a:ext cx="303660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ECDD1915-95AE-B4EE-7DFC-A5BAB4F229ED}"/>
                  </a:ext>
                </a:extLst>
              </p:cNvPr>
              <p:cNvSpPr txBox="1"/>
              <p:nvPr/>
            </p:nvSpPr>
            <p:spPr>
              <a:xfrm>
                <a:off x="546277" y="3402283"/>
                <a:ext cx="1401986" cy="387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b="1" i="1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1" i="1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e>
                          </m:acc>
                        </m:e>
                        <m:sub>
                          <m:r>
                            <a:rPr lang="it-IT" sz="2400" b="1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it-IT" sz="24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24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it-IT" sz="24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ECDD1915-95AE-B4EE-7DFC-A5BAB4F22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77" y="3402283"/>
                <a:ext cx="1401986" cy="3879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736CF5A5-8B12-CAFB-6A36-1ECF7EB549FB}"/>
                  </a:ext>
                </a:extLst>
              </p:cNvPr>
              <p:cNvSpPr txBox="1"/>
              <p:nvPr/>
            </p:nvSpPr>
            <p:spPr>
              <a:xfrm>
                <a:off x="573049" y="5230213"/>
                <a:ext cx="44092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b="1" i="1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1" i="1" smtClean="0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it-IT" sz="2400" b="1" i="1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it-IT" sz="2400" b="1" i="1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b="1" i="1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2400" b="1" i="1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it-IT" sz="2400" b="1" i="1" smtClean="0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it-IT" sz="2400" b="1" i="1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it-IT" sz="2400" b="1" i="1" smtClean="0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sz="2400" b="1" i="0" smtClean="0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2400" b="1" i="1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n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1" i="1">
                                      <a:ln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it-IT" sz="2400" b="1" i="1">
                                      <a:ln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r>
                                <a:rPr lang="it-IT" sz="2400" b="1" i="1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400" b="1" i="1" smtClean="0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it-IT" sz="2400" b="1" i="1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it-IT" sz="2400" b="1" i="1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1" i="1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it-IT" sz="2400" b="1" i="1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sz="2400" b="1" i="1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it-IT" sz="2400" b="1" i="1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b="1" i="1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it-IT" sz="2400" b="1" i="1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1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b="1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736CF5A5-8B12-CAFB-6A36-1ECF7EB54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49" y="5230213"/>
                <a:ext cx="440928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2EEBD0E8-44CC-EB33-7358-E53998AD0DCC}"/>
                  </a:ext>
                </a:extLst>
              </p:cNvPr>
              <p:cNvSpPr txBox="1"/>
              <p:nvPr/>
            </p:nvSpPr>
            <p:spPr>
              <a:xfrm>
                <a:off x="549315" y="5624147"/>
                <a:ext cx="1401986" cy="387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b="1" i="1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1" i="1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e>
                          </m:acc>
                        </m:e>
                        <m:sub>
                          <m:r>
                            <a:rPr lang="it-IT" sz="2400" b="1" i="1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it-IT" sz="2400" b="1" i="1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b="1" i="1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2400" b="1" i="1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it-IT" sz="2400" b="1" i="1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2EEBD0E8-44CC-EB33-7358-E53998AD0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15" y="5624147"/>
                <a:ext cx="1401986" cy="38792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sellaDiTesto 74">
                <a:extLst>
                  <a:ext uri="{FF2B5EF4-FFF2-40B4-BE49-F238E27FC236}">
                    <a16:creationId xmlns:a16="http://schemas.microsoft.com/office/drawing/2014/main" id="{946747CD-1BEA-F754-128C-C08F843CA98D}"/>
                  </a:ext>
                </a:extLst>
              </p:cNvPr>
              <p:cNvSpPr txBox="1"/>
              <p:nvPr/>
            </p:nvSpPr>
            <p:spPr>
              <a:xfrm>
                <a:off x="675590" y="6037805"/>
                <a:ext cx="119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400" b="1" i="1" smtClean="0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1" i="1" smtClean="0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e>
                      </m:acc>
                      <m:r>
                        <a:rPr lang="it-IT" sz="2400" b="1" i="1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b="1" i="1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2400" b="1" i="1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it-IT" sz="2400" b="1" i="1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CasellaDiTesto 74">
                <a:extLst>
                  <a:ext uri="{FF2B5EF4-FFF2-40B4-BE49-F238E27FC236}">
                    <a16:creationId xmlns:a16="http://schemas.microsoft.com/office/drawing/2014/main" id="{946747CD-1BEA-F754-128C-C08F843C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90" y="6037805"/>
                <a:ext cx="119045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5A7EBF8F-AD26-E532-BB27-0D42572840DE}"/>
                  </a:ext>
                </a:extLst>
              </p:cNvPr>
              <p:cNvSpPr txBox="1"/>
              <p:nvPr/>
            </p:nvSpPr>
            <p:spPr>
              <a:xfrm>
                <a:off x="546277" y="4840631"/>
                <a:ext cx="52247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b="1" i="1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1" i="1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it-IT" sz="2400" b="1" i="1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it-IT" sz="2400" b="1" i="1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b="1" i="1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sz="2400" b="1" i="1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r>
                        <a:rPr lang="it-IT" sz="2400" b="1" i="1" smtClean="0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it-IT" sz="2400" b="1" i="1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400" b="1" i="1" smtClean="0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it-IT" sz="2400" b="1" i="1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it-IT" sz="2400" b="1" i="1" smtClean="0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sz="2400" b="1" i="0" smtClean="0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2400" b="1" i="1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n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1" i="1">
                                      <a:ln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it-IT" sz="2400" b="1" i="1">
                                      <a:ln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2400" b="1" i="1">
                                      <a:ln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b="1" i="1" smtClean="0">
                                      <a:ln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</m:d>
                          <m:r>
                            <a:rPr lang="it-IT" sz="2400" b="1" i="1" smtClean="0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1" i="1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it-IT" sz="2400" b="1" i="1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it-IT" sz="2400" b="1" i="1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it-IT" sz="2400" b="1" i="1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b="1" i="1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it-IT" sz="2400" b="1" i="1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1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b="1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5A7EBF8F-AD26-E532-BB27-0D4257284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77" y="4840631"/>
                <a:ext cx="522476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ttangolo con angoli arrotondati 77">
            <a:extLst>
              <a:ext uri="{FF2B5EF4-FFF2-40B4-BE49-F238E27FC236}">
                <a16:creationId xmlns:a16="http://schemas.microsoft.com/office/drawing/2014/main" id="{FFAC4F3D-203F-E1E3-B4CE-BE39AB852F29}"/>
              </a:ext>
            </a:extLst>
          </p:cNvPr>
          <p:cNvSpPr/>
          <p:nvPr/>
        </p:nvSpPr>
        <p:spPr>
          <a:xfrm>
            <a:off x="233708" y="2398828"/>
            <a:ext cx="4289008" cy="151345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8A251668-6441-0225-CE94-F2AB33BCCE3F}"/>
              </a:ext>
            </a:extLst>
          </p:cNvPr>
          <p:cNvSpPr/>
          <p:nvPr/>
        </p:nvSpPr>
        <p:spPr>
          <a:xfrm>
            <a:off x="233707" y="4695561"/>
            <a:ext cx="5537334" cy="1749844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EC390C7E-99A0-CF95-79D1-5AEAC7B77EDF}"/>
              </a:ext>
            </a:extLst>
          </p:cNvPr>
          <p:cNvCxnSpPr>
            <a:cxnSpLocks/>
          </p:cNvCxnSpPr>
          <p:nvPr/>
        </p:nvCxnSpPr>
        <p:spPr>
          <a:xfrm>
            <a:off x="1051560" y="-6910486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CFFF43F-BC3C-3146-3DC8-DD0850E728D0}"/>
              </a:ext>
            </a:extLst>
          </p:cNvPr>
          <p:cNvCxnSpPr>
            <a:cxnSpLocks/>
          </p:cNvCxnSpPr>
          <p:nvPr/>
        </p:nvCxnSpPr>
        <p:spPr>
          <a:xfrm>
            <a:off x="1051560" y="-13768486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F9856654-D2B0-0BAC-09D3-DE19A1B5EDDF}"/>
                  </a:ext>
                </a:extLst>
              </p:cNvPr>
              <p:cNvSpPr txBox="1"/>
              <p:nvPr/>
            </p:nvSpPr>
            <p:spPr>
              <a:xfrm>
                <a:off x="8304269" y="292099"/>
                <a:ext cx="4038093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1" i="1" smtClean="0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𝑰𝒏𝒊𝒕</m:t>
                      </m:r>
                      <m:r>
                        <a:rPr lang="it-IT" sz="2400" b="1" i="1" smtClean="0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2400" b="1" i="1" smtClean="0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1" i="1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it-IT" sz="2400" b="1" i="1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it-IT" sz="2400" b="1" i="1">
                              <a:ln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it-IT" sz="2400" b="1" i="1" smtClean="0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1" i="1">
                                      <a:ln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b="1" i="1">
                                      <a:ln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t-IT" sz="2400" b="1" i="1">
                                      <a:ln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  <m:sup>
                                  <m:r>
                                    <a:rPr lang="it-IT" sz="2400" b="1" i="1">
                                      <a:ln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it-IT" sz="2400" b="1" i="1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1" i="1">
                                      <a:ln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b="1" i="1">
                                      <a:ln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it-IT" sz="2400" b="1" i="1">
                                      <a:ln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  <m:sup>
                                  <m:r>
                                    <a:rPr lang="it-IT" sz="2400" b="1" i="1">
                                      <a:ln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it-IT" sz="2400" b="1" i="1" smtClean="0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it-IT" sz="2400" b="1" i="1">
                                  <a:ln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1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F9856654-D2B0-0BAC-09D3-DE19A1B5E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69" y="292099"/>
                <a:ext cx="4038093" cy="4168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B64B4E75-E0B0-D0CF-6B2B-C0FE5F80316E}"/>
                  </a:ext>
                </a:extLst>
              </p:cNvPr>
              <p:cNvSpPr txBox="1"/>
              <p:nvPr/>
            </p:nvSpPr>
            <p:spPr>
              <a:xfrm>
                <a:off x="6663385" y="2944177"/>
                <a:ext cx="1220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it-IT" sz="1800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it-IT" sz="1800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it-IT" sz="1800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it-IT" sz="18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en-US" sz="1800" b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B64B4E75-E0B0-D0CF-6B2B-C0FE5F803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385" y="2944177"/>
                <a:ext cx="1220008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AD2EFAA5-D704-5DCE-D3BB-E7A633307162}"/>
              </a:ext>
            </a:extLst>
          </p:cNvPr>
          <p:cNvSpPr/>
          <p:nvPr/>
        </p:nvSpPr>
        <p:spPr>
          <a:xfrm>
            <a:off x="3876806" y="157821"/>
            <a:ext cx="2124369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Control input event</a:t>
            </a:r>
          </a:p>
        </p:txBody>
      </p:sp>
      <p:cxnSp>
        <p:nvCxnSpPr>
          <p:cNvPr id="33" name="Connettore curvo 32">
            <a:extLst>
              <a:ext uri="{FF2B5EF4-FFF2-40B4-BE49-F238E27FC236}">
                <a16:creationId xmlns:a16="http://schemas.microsoft.com/office/drawing/2014/main" id="{D72C6CAE-3BEF-153E-D5CA-FB950EDBE424}"/>
              </a:ext>
            </a:extLst>
          </p:cNvPr>
          <p:cNvCxnSpPr>
            <a:cxnSpLocks/>
            <a:stCxn id="26" idx="2"/>
            <a:endCxn id="65" idx="1"/>
          </p:cNvCxnSpPr>
          <p:nvPr/>
        </p:nvCxnSpPr>
        <p:spPr>
          <a:xfrm rot="16200000" flipH="1">
            <a:off x="5241399" y="686409"/>
            <a:ext cx="481168" cy="1085985"/>
          </a:xfrm>
          <a:prstGeom prst="curved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95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aria aperta, natura, Cumulo, nuvola">
            <a:extLst>
              <a:ext uri="{FF2B5EF4-FFF2-40B4-BE49-F238E27FC236}">
                <a16:creationId xmlns:a16="http://schemas.microsoft.com/office/drawing/2014/main" id="{0E5C44F0-9B85-60C3-2913-E6CA7D8E3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52729"/>
            <a:ext cx="31244661" cy="27484486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602F5823-45F0-4DD4-85C0-27992AADD3DF}"/>
              </a:ext>
            </a:extLst>
          </p:cNvPr>
          <p:cNvCxnSpPr/>
          <p:nvPr/>
        </p:nvCxnSpPr>
        <p:spPr>
          <a:xfrm rot="1644469" flipV="1">
            <a:off x="1927537" y="1531925"/>
            <a:ext cx="7665142" cy="38679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7E10EE67-9D2D-6322-DEBA-A357B35E5C7C}"/>
              </a:ext>
            </a:extLst>
          </p:cNvPr>
          <p:cNvSpPr>
            <a:spLocks noChangeAspect="1"/>
          </p:cNvSpPr>
          <p:nvPr/>
        </p:nvSpPr>
        <p:spPr>
          <a:xfrm>
            <a:off x="510870" y="2529000"/>
            <a:ext cx="1800000" cy="1800000"/>
          </a:xfrm>
          <a:prstGeom prst="ellipse">
            <a:avLst/>
          </a:prstGeom>
          <a:solidFill>
            <a:schemeClr val="accent1">
              <a:alpha val="64000"/>
            </a:schemeClr>
          </a:solidFill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E2E96BC-CC5A-A388-08A6-2AF61D2F14C1}"/>
              </a:ext>
            </a:extLst>
          </p:cNvPr>
          <p:cNvSpPr>
            <a:spLocks noChangeAspect="1"/>
          </p:cNvSpPr>
          <p:nvPr/>
        </p:nvSpPr>
        <p:spPr>
          <a:xfrm rot="10800000">
            <a:off x="9987982" y="2608487"/>
            <a:ext cx="1800000" cy="1800000"/>
          </a:xfrm>
          <a:prstGeom prst="ellipse">
            <a:avLst/>
          </a:prstGeom>
          <a:solidFill>
            <a:srgbClr val="FFC000">
              <a:alpha val="54000"/>
            </a:srgbClr>
          </a:solidFill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lo 3D 9" descr="Aereo">
                <a:extLst>
                  <a:ext uri="{FF2B5EF4-FFF2-40B4-BE49-F238E27FC236}">
                    <a16:creationId xmlns:a16="http://schemas.microsoft.com/office/drawing/2014/main" id="{BAB3921A-AABA-27FD-5EE1-52B37E660A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07330"/>
                  </p:ext>
                </p:extLst>
              </p:nvPr>
            </p:nvGraphicFramePr>
            <p:xfrm rot="5400000">
              <a:off x="10171617" y="2606629"/>
              <a:ext cx="1454729" cy="1778001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454729" cy="177800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075725" ay="1819" az="192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405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lo 3D 9" descr="Aereo">
                <a:extLst>
                  <a:ext uri="{FF2B5EF4-FFF2-40B4-BE49-F238E27FC236}">
                    <a16:creationId xmlns:a16="http://schemas.microsoft.com/office/drawing/2014/main" id="{BAB3921A-AABA-27FD-5EE1-52B37E660A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10171617" y="2606629"/>
                <a:ext cx="1454729" cy="1778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lo 3D 10" descr="Aereo">
                <a:extLst>
                  <a:ext uri="{FF2B5EF4-FFF2-40B4-BE49-F238E27FC236}">
                    <a16:creationId xmlns:a16="http://schemas.microsoft.com/office/drawing/2014/main" id="{33EE50D7-723A-FC9A-F2AD-1DB9BFC2DB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4140625"/>
                  </p:ext>
                </p:extLst>
              </p:nvPr>
            </p:nvGraphicFramePr>
            <p:xfrm rot="16200000">
              <a:off x="672506" y="2552857"/>
              <a:ext cx="1454729" cy="1778001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454729" cy="177800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075725" ay="1819" az="1921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05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lo 3D 10" descr="Aereo">
                <a:extLst>
                  <a:ext uri="{FF2B5EF4-FFF2-40B4-BE49-F238E27FC236}">
                    <a16:creationId xmlns:a16="http://schemas.microsoft.com/office/drawing/2014/main" id="{33EE50D7-723A-FC9A-F2AD-1DB9BFC2DB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672506" y="2552857"/>
                <a:ext cx="1454729" cy="1778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BE2D5D69-ED23-83FC-E7BD-7ABD5457D5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2150485"/>
                  </p:ext>
                </p:extLst>
              </p:nvPr>
            </p:nvGraphicFramePr>
            <p:xfrm rot="21443169">
              <a:off x="1646739" y="-2621647"/>
              <a:ext cx="3527422" cy="2367462"/>
            </p:xfrm>
            <a:graphic>
              <a:graphicData uri="http://schemas.microsoft.com/office/drawing/2017/model3d">
                <am3d:model3d r:embed="rId3">
                  <am3d:spPr>
                    <a:xfrm rot="21443169">
                      <a:off x="0" y="0"/>
                      <a:ext cx="3527422" cy="2367462"/>
                    </a:xfrm>
                    <a:prstGeom prst="rect">
                      <a:avLst/>
                    </a:prstGeom>
                    <a:ln>
                      <a:noFill/>
                    </a:ln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6310840" ay="3571079" az="-440047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181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BE2D5D69-ED23-83FC-E7BD-7ABD5457D5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1443169">
                <a:off x="1646739" y="-2621647"/>
                <a:ext cx="3527422" cy="2367462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6EC1417-2A4D-908A-69EE-44F9871225B9}"/>
              </a:ext>
            </a:extLst>
          </p:cNvPr>
          <p:cNvCxnSpPr>
            <a:cxnSpLocks/>
          </p:cNvCxnSpPr>
          <p:nvPr/>
        </p:nvCxnSpPr>
        <p:spPr>
          <a:xfrm>
            <a:off x="1051560" y="-6910486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BBD962F-A9DA-7DF0-412E-9C2AE724F93C}"/>
              </a:ext>
            </a:extLst>
          </p:cNvPr>
          <p:cNvCxnSpPr>
            <a:cxnSpLocks/>
          </p:cNvCxnSpPr>
          <p:nvPr/>
        </p:nvCxnSpPr>
        <p:spPr>
          <a:xfrm>
            <a:off x="1051560" y="-13768486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1201B58-1F54-8A6C-CFEC-6E0F0412F1B3}"/>
              </a:ext>
            </a:extLst>
          </p:cNvPr>
          <p:cNvCxnSpPr>
            <a:cxnSpLocks/>
          </p:cNvCxnSpPr>
          <p:nvPr/>
        </p:nvCxnSpPr>
        <p:spPr>
          <a:xfrm>
            <a:off x="1051560" y="-20626486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AF84815E-87B6-1D59-4F47-A258A2C6F514}"/>
              </a:ext>
            </a:extLst>
          </p:cNvPr>
          <p:cNvSpPr/>
          <p:nvPr/>
        </p:nvSpPr>
        <p:spPr>
          <a:xfrm>
            <a:off x="15147249" y="562722"/>
            <a:ext cx="1227909" cy="1227909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315E053C-F83C-C670-C5BD-B530CAAFBB00}"/>
                  </a:ext>
                </a:extLst>
              </p:cNvPr>
              <p:cNvSpPr/>
              <p:nvPr/>
            </p:nvSpPr>
            <p:spPr>
              <a:xfrm>
                <a:off x="15529135" y="1277216"/>
                <a:ext cx="4627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315E053C-F83C-C670-C5BD-B530CAAFBB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9135" y="1277216"/>
                <a:ext cx="462755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tangolo 15">
            <a:extLst>
              <a:ext uri="{FF2B5EF4-FFF2-40B4-BE49-F238E27FC236}">
                <a16:creationId xmlns:a16="http://schemas.microsoft.com/office/drawing/2014/main" id="{B7507336-F652-1E08-28B7-7AFC9094A452}"/>
              </a:ext>
            </a:extLst>
          </p:cNvPr>
          <p:cNvSpPr/>
          <p:nvPr/>
        </p:nvSpPr>
        <p:spPr>
          <a:xfrm>
            <a:off x="15284256" y="696900"/>
            <a:ext cx="952512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i="1"/>
              <a:t>Cruise </a:t>
            </a:r>
            <a:r>
              <a:rPr lang="it-IT" sz="1600" i="1"/>
              <a:t>1</a:t>
            </a:r>
            <a:endParaRPr lang="en-US" sz="1600" i="1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F9AE294-4CD8-B94D-B13D-38519907AFF2}"/>
              </a:ext>
            </a:extLst>
          </p:cNvPr>
          <p:cNvSpPr/>
          <p:nvPr/>
        </p:nvSpPr>
        <p:spPr>
          <a:xfrm>
            <a:off x="15147249" y="2885116"/>
            <a:ext cx="1227909" cy="1227909"/>
          </a:xfrm>
          <a:prstGeom prst="ellipse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DA58BD02-36D6-2327-8AE9-5093637A209F}"/>
                  </a:ext>
                </a:extLst>
              </p:cNvPr>
              <p:cNvSpPr/>
              <p:nvPr/>
            </p:nvSpPr>
            <p:spPr>
              <a:xfrm>
                <a:off x="15529135" y="3599610"/>
                <a:ext cx="4627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DA58BD02-36D6-2327-8AE9-5093637A2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9135" y="3599610"/>
                <a:ext cx="462755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FAEC3B14-B089-FB34-DC60-9C3882B3DCA8}"/>
              </a:ext>
            </a:extLst>
          </p:cNvPr>
          <p:cNvSpPr/>
          <p:nvPr/>
        </p:nvSpPr>
        <p:spPr>
          <a:xfrm>
            <a:off x="15420673" y="3018469"/>
            <a:ext cx="822617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i="1"/>
              <a:t>Half-circle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454ABA08-79D0-596F-AD49-7ADDFFE5E1FF}"/>
              </a:ext>
            </a:extLst>
          </p:cNvPr>
          <p:cNvSpPr/>
          <p:nvPr/>
        </p:nvSpPr>
        <p:spPr>
          <a:xfrm>
            <a:off x="15147249" y="5207511"/>
            <a:ext cx="1227909" cy="1227909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62FFAC0A-F8E2-5D8C-04D6-936A497EF3EE}"/>
                  </a:ext>
                </a:extLst>
              </p:cNvPr>
              <p:cNvSpPr/>
              <p:nvPr/>
            </p:nvSpPr>
            <p:spPr>
              <a:xfrm>
                <a:off x="15529825" y="5927968"/>
                <a:ext cx="4627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62FFAC0A-F8E2-5D8C-04D6-936A497EF3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9825" y="5927968"/>
                <a:ext cx="462755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tangolo 21">
            <a:extLst>
              <a:ext uri="{FF2B5EF4-FFF2-40B4-BE49-F238E27FC236}">
                <a16:creationId xmlns:a16="http://schemas.microsoft.com/office/drawing/2014/main" id="{887D2C11-CFFE-69C9-CF2C-BF8A1A78B0D4}"/>
              </a:ext>
            </a:extLst>
          </p:cNvPr>
          <p:cNvSpPr/>
          <p:nvPr/>
        </p:nvSpPr>
        <p:spPr>
          <a:xfrm>
            <a:off x="15317420" y="5401380"/>
            <a:ext cx="887564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i="1"/>
              <a:t>Cruise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5BFE81C-3B66-25C2-7E06-6E16E2E71435}"/>
                  </a:ext>
                </a:extLst>
              </p:cNvPr>
              <p:cNvSpPr txBox="1"/>
              <p:nvPr/>
            </p:nvSpPr>
            <p:spPr>
              <a:xfrm>
                <a:off x="14826123" y="1845193"/>
                <a:ext cx="6227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5BFE81C-3B66-25C2-7E06-6E16E2E71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6123" y="1845193"/>
                <a:ext cx="622799" cy="276999"/>
              </a:xfrm>
              <a:prstGeom prst="rect">
                <a:avLst/>
              </a:prstGeom>
              <a:blipFill>
                <a:blip r:embed="rId10"/>
                <a:stretch>
                  <a:fillRect l="-4902" r="-9804"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0DF2E960-1E72-7820-185B-FEEDBEA622B1}"/>
                  </a:ext>
                </a:extLst>
              </p:cNvPr>
              <p:cNvSpPr txBox="1"/>
              <p:nvPr/>
            </p:nvSpPr>
            <p:spPr>
              <a:xfrm>
                <a:off x="15918507" y="1845193"/>
                <a:ext cx="6365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0DF2E960-1E72-7820-185B-FEEDBEA62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8507" y="1845193"/>
                <a:ext cx="636521" cy="276999"/>
              </a:xfrm>
              <a:prstGeom prst="rect">
                <a:avLst/>
              </a:prstGeom>
              <a:blipFill>
                <a:blip r:embed="rId11"/>
                <a:stretch>
                  <a:fillRect l="-4762" r="-8571"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B526D8E6-DF1E-C459-2221-182198D5CB51}"/>
                  </a:ext>
                </a:extLst>
              </p:cNvPr>
              <p:cNvSpPr txBox="1"/>
              <p:nvPr/>
            </p:nvSpPr>
            <p:spPr>
              <a:xfrm>
                <a:off x="15991890" y="4271040"/>
                <a:ext cx="8875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B526D8E6-DF1E-C459-2221-182198D5C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1890" y="4271040"/>
                <a:ext cx="887564" cy="276999"/>
              </a:xfrm>
              <a:prstGeom prst="rect">
                <a:avLst/>
              </a:prstGeom>
              <a:blipFill>
                <a:blip r:embed="rId12"/>
                <a:stretch>
                  <a:fillRect l="-6164" t="-4444" r="-6164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0C021062-3A5C-E6AD-0147-0DA1EE9590BB}"/>
                  </a:ext>
                </a:extLst>
              </p:cNvPr>
              <p:cNvSpPr/>
              <p:nvPr/>
            </p:nvSpPr>
            <p:spPr>
              <a:xfrm>
                <a:off x="15785154" y="2193417"/>
                <a:ext cx="1867507" cy="5107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sz="16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sz="16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0C021062-3A5C-E6AD-0147-0DA1EE959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5154" y="2193417"/>
                <a:ext cx="1867507" cy="510781"/>
              </a:xfrm>
              <a:prstGeom prst="rect">
                <a:avLst/>
              </a:prstGeom>
              <a:blipFill>
                <a:blip r:embed="rId1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9E657CDD-CCF0-979A-29C0-E2844418D8D3}"/>
                  </a:ext>
                </a:extLst>
              </p:cNvPr>
              <p:cNvSpPr/>
              <p:nvPr/>
            </p:nvSpPr>
            <p:spPr>
              <a:xfrm>
                <a:off x="15862329" y="4624565"/>
                <a:ext cx="1867507" cy="5107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sz="16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sz="16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9E657CDD-CCF0-979A-29C0-E2844418D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2329" y="4624565"/>
                <a:ext cx="1867507" cy="510781"/>
              </a:xfrm>
              <a:prstGeom prst="rect">
                <a:avLst/>
              </a:prstGeom>
              <a:blipFill>
                <a:blip r:embed="rId1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9E41E074-E045-8A76-634A-A32AB5F82E5F}"/>
                  </a:ext>
                </a:extLst>
              </p:cNvPr>
              <p:cNvSpPr txBox="1"/>
              <p:nvPr/>
            </p:nvSpPr>
            <p:spPr>
              <a:xfrm>
                <a:off x="-5076531" y="2710736"/>
                <a:ext cx="2807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)=−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9E41E074-E045-8A76-634A-A32AB5F82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76531" y="2710736"/>
                <a:ext cx="2807243" cy="276999"/>
              </a:xfrm>
              <a:prstGeom prst="rect">
                <a:avLst/>
              </a:prstGeom>
              <a:blipFill>
                <a:blip r:embed="rId15"/>
                <a:stretch>
                  <a:fillRect l="-868" t="-4444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DB8B2290-A3C9-0B02-A672-3E75543C32F6}"/>
                  </a:ext>
                </a:extLst>
              </p:cNvPr>
              <p:cNvSpPr txBox="1"/>
              <p:nvPr/>
            </p:nvSpPr>
            <p:spPr>
              <a:xfrm>
                <a:off x="-5062822" y="3095963"/>
                <a:ext cx="2184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DB8B2290-A3C9-0B02-A672-3E75543C3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62822" y="3095963"/>
                <a:ext cx="2184572" cy="276999"/>
              </a:xfrm>
              <a:prstGeom prst="rect">
                <a:avLst/>
              </a:prstGeom>
              <a:blipFill>
                <a:blip r:embed="rId16"/>
                <a:stretch>
                  <a:fillRect l="-2228" t="-4444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C94CE0D7-0E0F-962D-C087-CC4119A91CDF}"/>
                  </a:ext>
                </a:extLst>
              </p:cNvPr>
              <p:cNvSpPr txBox="1"/>
              <p:nvPr/>
            </p:nvSpPr>
            <p:spPr>
              <a:xfrm>
                <a:off x="-5095264" y="3481189"/>
                <a:ext cx="1024575" cy="2898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C94CE0D7-0E0F-962D-C087-CC4119A91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95264" y="3481189"/>
                <a:ext cx="1024575" cy="289823"/>
              </a:xfrm>
              <a:prstGeom prst="rect">
                <a:avLst/>
              </a:prstGeom>
              <a:blipFill>
                <a:blip r:embed="rId17"/>
                <a:stretch>
                  <a:fillRect l="-7143" t="-12500" r="-5357" b="-312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B81025C1-7475-3885-FEC8-BA8D698EE012}"/>
                  </a:ext>
                </a:extLst>
              </p:cNvPr>
              <p:cNvSpPr txBox="1"/>
              <p:nvPr/>
            </p:nvSpPr>
            <p:spPr>
              <a:xfrm>
                <a:off x="-5068492" y="5309119"/>
                <a:ext cx="31951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B81025C1-7475-3885-FEC8-BA8D698EE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68492" y="5309119"/>
                <a:ext cx="3195105" cy="276999"/>
              </a:xfrm>
              <a:prstGeom prst="rect">
                <a:avLst/>
              </a:prstGeom>
              <a:blipFill>
                <a:blip r:embed="rId18"/>
                <a:stretch>
                  <a:fillRect l="-1336" t="-4444" r="-763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0FCB1B67-8CDC-21DF-D05B-2B4EDC5FFC24}"/>
                  </a:ext>
                </a:extLst>
              </p:cNvPr>
              <p:cNvSpPr txBox="1"/>
              <p:nvPr/>
            </p:nvSpPr>
            <p:spPr>
              <a:xfrm>
                <a:off x="-5092226" y="5703053"/>
                <a:ext cx="1024575" cy="2898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0FCB1B67-8CDC-21DF-D05B-2B4EDC5FF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92226" y="5703053"/>
                <a:ext cx="1024575" cy="289823"/>
              </a:xfrm>
              <a:prstGeom prst="rect">
                <a:avLst/>
              </a:prstGeom>
              <a:blipFill>
                <a:blip r:embed="rId19"/>
                <a:stretch>
                  <a:fillRect l="-7738" t="-14894" r="-4762" b="-34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D1A5577-835C-FE23-D624-E9F83BDAF90A}"/>
                  </a:ext>
                </a:extLst>
              </p:cNvPr>
              <p:cNvSpPr txBox="1"/>
              <p:nvPr/>
            </p:nvSpPr>
            <p:spPr>
              <a:xfrm>
                <a:off x="-4965951" y="6116711"/>
                <a:ext cx="8826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D1A5577-835C-FE23-D624-E9F83BDAF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65951" y="6116711"/>
                <a:ext cx="882613" cy="276999"/>
              </a:xfrm>
              <a:prstGeom prst="rect">
                <a:avLst/>
              </a:prstGeom>
              <a:blipFill>
                <a:blip r:embed="rId20"/>
                <a:stretch>
                  <a:fillRect l="-3448" t="-2174" r="-6207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866C6712-06BF-F0CF-D446-66FADD038A65}"/>
                  </a:ext>
                </a:extLst>
              </p:cNvPr>
              <p:cNvSpPr txBox="1"/>
              <p:nvPr/>
            </p:nvSpPr>
            <p:spPr>
              <a:xfrm>
                <a:off x="-5095264" y="4919537"/>
                <a:ext cx="38054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)=−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866C6712-06BF-F0CF-D446-66FADD038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95264" y="4919537"/>
                <a:ext cx="3805401" cy="276999"/>
              </a:xfrm>
              <a:prstGeom prst="rect">
                <a:avLst/>
              </a:prstGeom>
              <a:blipFill>
                <a:blip r:embed="rId21"/>
                <a:stretch>
                  <a:fillRect l="-321" t="-2222" r="-481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C7C8B33F-F649-ED4D-157E-7B47EB154A1E}"/>
              </a:ext>
            </a:extLst>
          </p:cNvPr>
          <p:cNvSpPr/>
          <p:nvPr/>
        </p:nvSpPr>
        <p:spPr>
          <a:xfrm>
            <a:off x="-5407833" y="2477734"/>
            <a:ext cx="3443265" cy="151345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38DD00EB-0941-7CF4-25CD-033DE760D7F0}"/>
              </a:ext>
            </a:extLst>
          </p:cNvPr>
          <p:cNvSpPr/>
          <p:nvPr/>
        </p:nvSpPr>
        <p:spPr>
          <a:xfrm>
            <a:off x="-5407834" y="4774467"/>
            <a:ext cx="4289009" cy="1749844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1F197E3-FD22-6EEA-04C1-1821A2617E6B}"/>
                  </a:ext>
                </a:extLst>
              </p:cNvPr>
              <p:cNvSpPr txBox="1"/>
              <p:nvPr/>
            </p:nvSpPr>
            <p:spPr>
              <a:xfrm>
                <a:off x="510870" y="578542"/>
                <a:ext cx="2185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sz="240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24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24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)=180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1F197E3-FD22-6EEA-04C1-1821A2617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70" y="578542"/>
                <a:ext cx="2185021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214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ria aperta, natura, Cumulo, nuvola">
            <a:extLst>
              <a:ext uri="{FF2B5EF4-FFF2-40B4-BE49-F238E27FC236}">
                <a16:creationId xmlns:a16="http://schemas.microsoft.com/office/drawing/2014/main" id="{517369F7-FE85-D1C1-49BE-F7403F14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00" y="-20626486"/>
            <a:ext cx="31244661" cy="27484486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602F5823-45F0-4DD4-85C0-27992AADD3DF}"/>
              </a:ext>
            </a:extLst>
          </p:cNvPr>
          <p:cNvCxnSpPr/>
          <p:nvPr/>
        </p:nvCxnSpPr>
        <p:spPr>
          <a:xfrm rot="1644469" flipV="1">
            <a:off x="1927537" y="1531925"/>
            <a:ext cx="7665142" cy="38679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7E10EE67-9D2D-6322-DEBA-A357B35E5C7C}"/>
              </a:ext>
            </a:extLst>
          </p:cNvPr>
          <p:cNvSpPr>
            <a:spLocks noChangeAspect="1"/>
          </p:cNvSpPr>
          <p:nvPr/>
        </p:nvSpPr>
        <p:spPr>
          <a:xfrm>
            <a:off x="3829432" y="2517667"/>
            <a:ext cx="1800000" cy="1800000"/>
          </a:xfrm>
          <a:prstGeom prst="ellipse">
            <a:avLst/>
          </a:prstGeom>
          <a:solidFill>
            <a:schemeClr val="accent1">
              <a:alpha val="64000"/>
            </a:schemeClr>
          </a:solidFill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E2E96BC-CC5A-A388-08A6-2AF61D2F14C1}"/>
              </a:ext>
            </a:extLst>
          </p:cNvPr>
          <p:cNvSpPr>
            <a:spLocks noChangeAspect="1"/>
          </p:cNvSpPr>
          <p:nvPr/>
        </p:nvSpPr>
        <p:spPr>
          <a:xfrm rot="10800000">
            <a:off x="5662570" y="2529000"/>
            <a:ext cx="1800000" cy="1800000"/>
          </a:xfrm>
          <a:prstGeom prst="ellipse">
            <a:avLst/>
          </a:prstGeom>
          <a:solidFill>
            <a:srgbClr val="FFC000">
              <a:alpha val="54000"/>
            </a:srgbClr>
          </a:solidFill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lo 3D 9" descr="Aereo">
                <a:extLst>
                  <a:ext uri="{FF2B5EF4-FFF2-40B4-BE49-F238E27FC236}">
                    <a16:creationId xmlns:a16="http://schemas.microsoft.com/office/drawing/2014/main" id="{BAB3921A-AABA-27FD-5EE1-52B37E660A9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5846205" y="2527142"/>
              <a:ext cx="1454729" cy="1778001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454729" cy="177800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075725" ay="1819" az="192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405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lo 3D 9" descr="Aereo">
                <a:extLst>
                  <a:ext uri="{FF2B5EF4-FFF2-40B4-BE49-F238E27FC236}">
                    <a16:creationId xmlns:a16="http://schemas.microsoft.com/office/drawing/2014/main" id="{BAB3921A-AABA-27FD-5EE1-52B37E660A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5846205" y="2527142"/>
                <a:ext cx="1454729" cy="1778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lo 3D 10" descr="Aereo">
                <a:extLst>
                  <a:ext uri="{FF2B5EF4-FFF2-40B4-BE49-F238E27FC236}">
                    <a16:creationId xmlns:a16="http://schemas.microsoft.com/office/drawing/2014/main" id="{33EE50D7-723A-FC9A-F2AD-1DB9BFC2DB5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3991068" y="2541524"/>
              <a:ext cx="1454729" cy="1778001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454729" cy="177800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075725" ay="1819" az="192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405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lo 3D 10" descr="Aereo">
                <a:extLst>
                  <a:ext uri="{FF2B5EF4-FFF2-40B4-BE49-F238E27FC236}">
                    <a16:creationId xmlns:a16="http://schemas.microsoft.com/office/drawing/2014/main" id="{33EE50D7-723A-FC9A-F2AD-1DB9BFC2DB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991068" y="2541524"/>
                <a:ext cx="1454729" cy="1778001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Freccia in giù 15">
            <a:extLst>
              <a:ext uri="{FF2B5EF4-FFF2-40B4-BE49-F238E27FC236}">
                <a16:creationId xmlns:a16="http://schemas.microsoft.com/office/drawing/2014/main" id="{4417EF02-6AF7-E663-17EB-1C27BB5D63BD}"/>
              </a:ext>
            </a:extLst>
          </p:cNvPr>
          <p:cNvSpPr/>
          <p:nvPr/>
        </p:nvSpPr>
        <p:spPr>
          <a:xfrm>
            <a:off x="5120856" y="1369317"/>
            <a:ext cx="1076960" cy="1466252"/>
          </a:xfrm>
          <a:prstGeom prst="downArrow">
            <a:avLst>
              <a:gd name="adj1" fmla="val 38679"/>
              <a:gd name="adj2" fmla="val 3113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13180EA7-5966-2CED-4991-2623818EDD0E}"/>
              </a:ext>
            </a:extLst>
          </p:cNvPr>
          <p:cNvCxnSpPr/>
          <p:nvPr/>
        </p:nvCxnSpPr>
        <p:spPr>
          <a:xfrm>
            <a:off x="-12192000" y="6725077"/>
            <a:ext cx="12192000" cy="0"/>
          </a:xfrm>
          <a:prstGeom prst="line">
            <a:avLst/>
          </a:prstGeom>
          <a:ln w="920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Aereo">
                <a:extLst>
                  <a:ext uri="{FF2B5EF4-FFF2-40B4-BE49-F238E27FC236}">
                    <a16:creationId xmlns:a16="http://schemas.microsoft.com/office/drawing/2014/main" id="{A94075DD-E555-456C-C6AB-F17F637AC0E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443169">
              <a:off x="4355933" y="-3185854"/>
              <a:ext cx="3527422" cy="2367462"/>
            </p:xfrm>
            <a:graphic>
              <a:graphicData uri="http://schemas.microsoft.com/office/drawing/2017/model3d">
                <am3d:model3d r:embed="rId3">
                  <am3d:spPr>
                    <a:xfrm rot="21443169">
                      <a:off x="0" y="0"/>
                      <a:ext cx="3527422" cy="2367462"/>
                    </a:xfrm>
                    <a:prstGeom prst="rect">
                      <a:avLst/>
                    </a:prstGeom>
                    <a:ln>
                      <a:noFill/>
                    </a:ln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6310840" ay="3571079" az="-440047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81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Aereo">
                <a:extLst>
                  <a:ext uri="{FF2B5EF4-FFF2-40B4-BE49-F238E27FC236}">
                    <a16:creationId xmlns:a16="http://schemas.microsoft.com/office/drawing/2014/main" id="{A94075DD-E555-456C-C6AB-F17F637AC0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443169">
                <a:off x="4355933" y="-3185854"/>
                <a:ext cx="3527422" cy="2367462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5A92FA0F-A574-B923-ADE7-681BDB011F05}"/>
              </a:ext>
            </a:extLst>
          </p:cNvPr>
          <p:cNvSpPr txBox="1"/>
          <p:nvPr/>
        </p:nvSpPr>
        <p:spPr>
          <a:xfrm>
            <a:off x="3953306" y="661431"/>
            <a:ext cx="335225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4000" b="1" err="1">
                <a:ln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bg1"/>
                </a:solidFill>
              </a:rPr>
              <a:t>Conflict</a:t>
            </a:r>
            <a:r>
              <a:rPr lang="it-IT" sz="4000" b="1">
                <a:ln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bg1"/>
                </a:solidFill>
              </a:rPr>
              <a:t> Zone</a:t>
            </a:r>
            <a:endParaRPr lang="it-IT" sz="4000" b="1">
              <a:ln>
                <a:solidFill>
                  <a:schemeClr val="accent1">
                    <a:shade val="1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E82CC14-522E-6B80-96A7-17318C68850B}"/>
                  </a:ext>
                </a:extLst>
              </p:cNvPr>
              <p:cNvSpPr txBox="1"/>
              <p:nvPr/>
            </p:nvSpPr>
            <p:spPr>
              <a:xfrm>
                <a:off x="510870" y="578542"/>
                <a:ext cx="2185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sz="240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24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24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)=180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E82CC14-522E-6B80-96A7-17318C688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70" y="578542"/>
                <a:ext cx="218502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146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aria aperta, natura, Cumulo, nuvola">
            <a:extLst>
              <a:ext uri="{FF2B5EF4-FFF2-40B4-BE49-F238E27FC236}">
                <a16:creationId xmlns:a16="http://schemas.microsoft.com/office/drawing/2014/main" id="{A9265179-17A6-6734-1386-58BA719E9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2886"/>
            <a:ext cx="31244661" cy="27484486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06008730-6A12-47E8-70FC-C535C053014B}"/>
              </a:ext>
            </a:extLst>
          </p:cNvPr>
          <p:cNvGrpSpPr>
            <a:grpSpLocks noChangeAspect="1"/>
          </p:cNvGrpSpPr>
          <p:nvPr/>
        </p:nvGrpSpPr>
        <p:grpSpPr>
          <a:xfrm rot="1644469">
            <a:off x="1502590" y="514856"/>
            <a:ext cx="8567731" cy="5363497"/>
            <a:chOff x="4054521" y="2526354"/>
            <a:chExt cx="3004819" cy="1881051"/>
          </a:xfrm>
        </p:grpSpPr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E2AF0E25-A8B3-2B5E-4625-0B4817175884}"/>
                </a:ext>
              </a:extLst>
            </p:cNvPr>
            <p:cNvCxnSpPr>
              <a:cxnSpLocks/>
            </p:cNvCxnSpPr>
            <p:nvPr/>
          </p:nvCxnSpPr>
          <p:spPr>
            <a:xfrm rot="19955531" flipH="1" flipV="1">
              <a:off x="4054521" y="3552220"/>
              <a:ext cx="3004819" cy="356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44BC9F82-A92F-6F67-9EF8-9ACDE82DD889}"/>
                </a:ext>
              </a:extLst>
            </p:cNvPr>
            <p:cNvCxnSpPr/>
            <p:nvPr/>
          </p:nvCxnSpPr>
          <p:spPr>
            <a:xfrm flipV="1">
              <a:off x="4248065" y="2876707"/>
              <a:ext cx="2688269" cy="13565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343884FD-B714-6A27-B437-A18C33E54ED6}"/>
                </a:ext>
              </a:extLst>
            </p:cNvPr>
            <p:cNvSpPr/>
            <p:nvPr/>
          </p:nvSpPr>
          <p:spPr>
            <a:xfrm>
              <a:off x="4735746" y="2526354"/>
              <a:ext cx="1881051" cy="188105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igura a mano libera 49">
              <a:extLst>
                <a:ext uri="{FF2B5EF4-FFF2-40B4-BE49-F238E27FC236}">
                  <a16:creationId xmlns:a16="http://schemas.microsoft.com/office/drawing/2014/main" id="{AFD86F55-C420-C657-1839-C54576E8443D}"/>
                </a:ext>
              </a:extLst>
            </p:cNvPr>
            <p:cNvSpPr/>
            <p:nvPr/>
          </p:nvSpPr>
          <p:spPr>
            <a:xfrm>
              <a:off x="4595067" y="3980863"/>
              <a:ext cx="411982" cy="151887"/>
            </a:xfrm>
            <a:custGeom>
              <a:avLst/>
              <a:gdLst>
                <a:gd name="connsiteX0" fmla="*/ 0 w 361741"/>
                <a:gd name="connsiteY0" fmla="*/ 41355 h 81548"/>
                <a:gd name="connsiteX1" fmla="*/ 211015 w 361741"/>
                <a:gd name="connsiteY1" fmla="*/ 1161 h 81548"/>
                <a:gd name="connsiteX2" fmla="*/ 361741 w 361741"/>
                <a:gd name="connsiteY2" fmla="*/ 81548 h 8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741" h="81548">
                  <a:moveTo>
                    <a:pt x="0" y="41355"/>
                  </a:moveTo>
                  <a:cubicBezTo>
                    <a:pt x="75362" y="17908"/>
                    <a:pt x="150725" y="-5538"/>
                    <a:pt x="211015" y="1161"/>
                  </a:cubicBezTo>
                  <a:cubicBezTo>
                    <a:pt x="271305" y="7860"/>
                    <a:pt x="316523" y="44704"/>
                    <a:pt x="361741" y="81548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B2C16411-BCE5-FB24-FF68-B7EC1645158A}"/>
                </a:ext>
              </a:extLst>
            </p:cNvPr>
            <p:cNvCxnSpPr>
              <a:stCxn id="12" idx="2"/>
            </p:cNvCxnSpPr>
            <p:nvPr/>
          </p:nvCxnSpPr>
          <p:spPr>
            <a:xfrm>
              <a:off x="5007049" y="4132750"/>
              <a:ext cx="150726" cy="1256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998673FC-3426-65EF-FF48-0270A80A32FC}"/>
                </a:ext>
              </a:extLst>
            </p:cNvPr>
            <p:cNvCxnSpPr/>
            <p:nvPr/>
          </p:nvCxnSpPr>
          <p:spPr>
            <a:xfrm flipV="1">
              <a:off x="6294913" y="4007145"/>
              <a:ext cx="159101" cy="17752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D46A2165-4AA6-2874-224C-60364D94C179}"/>
                </a:ext>
              </a:extLst>
            </p:cNvPr>
            <p:cNvCxnSpPr>
              <a:cxnSpLocks/>
            </p:cNvCxnSpPr>
            <p:nvPr/>
          </p:nvCxnSpPr>
          <p:spPr>
            <a:xfrm rot="19955531" flipH="1" flipV="1">
              <a:off x="6362153" y="2743411"/>
              <a:ext cx="50322" cy="2320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igura a mano libera 51">
              <a:extLst>
                <a:ext uri="{FF2B5EF4-FFF2-40B4-BE49-F238E27FC236}">
                  <a16:creationId xmlns:a16="http://schemas.microsoft.com/office/drawing/2014/main" id="{2BF7735B-E448-39AE-3229-59142C0A2756}"/>
                </a:ext>
              </a:extLst>
            </p:cNvPr>
            <p:cNvSpPr/>
            <p:nvPr/>
          </p:nvSpPr>
          <p:spPr>
            <a:xfrm rot="10263597">
              <a:off x="6464072" y="2923826"/>
              <a:ext cx="361741" cy="81548"/>
            </a:xfrm>
            <a:custGeom>
              <a:avLst/>
              <a:gdLst>
                <a:gd name="connsiteX0" fmla="*/ 0 w 361741"/>
                <a:gd name="connsiteY0" fmla="*/ 41355 h 81548"/>
                <a:gd name="connsiteX1" fmla="*/ 211015 w 361741"/>
                <a:gd name="connsiteY1" fmla="*/ 1161 h 81548"/>
                <a:gd name="connsiteX2" fmla="*/ 361741 w 361741"/>
                <a:gd name="connsiteY2" fmla="*/ 81548 h 8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741" h="81548">
                  <a:moveTo>
                    <a:pt x="0" y="41355"/>
                  </a:moveTo>
                  <a:cubicBezTo>
                    <a:pt x="75362" y="17908"/>
                    <a:pt x="150725" y="-5538"/>
                    <a:pt x="211015" y="1161"/>
                  </a:cubicBezTo>
                  <a:cubicBezTo>
                    <a:pt x="271305" y="7860"/>
                    <a:pt x="316523" y="44704"/>
                    <a:pt x="361741" y="81548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igura a mano libera 52">
              <a:extLst>
                <a:ext uri="{FF2B5EF4-FFF2-40B4-BE49-F238E27FC236}">
                  <a16:creationId xmlns:a16="http://schemas.microsoft.com/office/drawing/2014/main" id="{90A3DB09-6D42-1360-D890-5AEDD152127F}"/>
                </a:ext>
              </a:extLst>
            </p:cNvPr>
            <p:cNvSpPr/>
            <p:nvPr/>
          </p:nvSpPr>
          <p:spPr>
            <a:xfrm rot="17697920">
              <a:off x="6492533" y="3059764"/>
              <a:ext cx="361741" cy="81548"/>
            </a:xfrm>
            <a:custGeom>
              <a:avLst/>
              <a:gdLst>
                <a:gd name="connsiteX0" fmla="*/ 0 w 361741"/>
                <a:gd name="connsiteY0" fmla="*/ 41355 h 81548"/>
                <a:gd name="connsiteX1" fmla="*/ 211015 w 361741"/>
                <a:gd name="connsiteY1" fmla="*/ 1161 h 81548"/>
                <a:gd name="connsiteX2" fmla="*/ 361741 w 361741"/>
                <a:gd name="connsiteY2" fmla="*/ 81548 h 8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741" h="81548">
                  <a:moveTo>
                    <a:pt x="0" y="41355"/>
                  </a:moveTo>
                  <a:cubicBezTo>
                    <a:pt x="75362" y="17908"/>
                    <a:pt x="150725" y="-5538"/>
                    <a:pt x="211015" y="1161"/>
                  </a:cubicBezTo>
                  <a:cubicBezTo>
                    <a:pt x="271305" y="7860"/>
                    <a:pt x="316523" y="44704"/>
                    <a:pt x="361741" y="81548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igura a mano libera 51">
            <a:extLst>
              <a:ext uri="{FF2B5EF4-FFF2-40B4-BE49-F238E27FC236}">
                <a16:creationId xmlns:a16="http://schemas.microsoft.com/office/drawing/2014/main" id="{11C26511-DBCF-BFF7-FE51-65A25455820B}"/>
              </a:ext>
            </a:extLst>
          </p:cNvPr>
          <p:cNvSpPr/>
          <p:nvPr/>
        </p:nvSpPr>
        <p:spPr>
          <a:xfrm rot="7740823">
            <a:off x="2713333" y="3009829"/>
            <a:ext cx="913364" cy="310281"/>
          </a:xfrm>
          <a:custGeom>
            <a:avLst/>
            <a:gdLst>
              <a:gd name="connsiteX0" fmla="*/ 0 w 361741"/>
              <a:gd name="connsiteY0" fmla="*/ 41355 h 81548"/>
              <a:gd name="connsiteX1" fmla="*/ 211015 w 361741"/>
              <a:gd name="connsiteY1" fmla="*/ 1161 h 81548"/>
              <a:gd name="connsiteX2" fmla="*/ 361741 w 361741"/>
              <a:gd name="connsiteY2" fmla="*/ 81548 h 8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741" h="81548">
                <a:moveTo>
                  <a:pt x="0" y="41355"/>
                </a:moveTo>
                <a:cubicBezTo>
                  <a:pt x="75362" y="17908"/>
                  <a:pt x="150725" y="-5538"/>
                  <a:pt x="211015" y="1161"/>
                </a:cubicBezTo>
                <a:cubicBezTo>
                  <a:pt x="271305" y="7860"/>
                  <a:pt x="316523" y="44704"/>
                  <a:pt x="361741" y="81548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6D855A7E-BCFF-92BC-7D2A-E22DBF76074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3707811" y="1889549"/>
            <a:ext cx="138765" cy="229229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FF018848-2F6B-BBC9-73FD-7FD4E03498BD}"/>
              </a:ext>
            </a:extLst>
          </p:cNvPr>
          <p:cNvSpPr>
            <a:spLocks noChangeAspect="1"/>
          </p:cNvSpPr>
          <p:nvPr/>
        </p:nvSpPr>
        <p:spPr>
          <a:xfrm>
            <a:off x="510870" y="2529000"/>
            <a:ext cx="1800000" cy="1800000"/>
          </a:xfrm>
          <a:prstGeom prst="ellipse">
            <a:avLst/>
          </a:prstGeom>
          <a:solidFill>
            <a:schemeClr val="accent1">
              <a:alpha val="64000"/>
            </a:schemeClr>
          </a:solidFill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ello 3D 18" descr="Aereo">
                <a:extLst>
                  <a:ext uri="{FF2B5EF4-FFF2-40B4-BE49-F238E27FC236}">
                    <a16:creationId xmlns:a16="http://schemas.microsoft.com/office/drawing/2014/main" id="{4B741251-0CDA-A858-8B0C-3692493D8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412863"/>
                  </p:ext>
                </p:extLst>
              </p:nvPr>
            </p:nvGraphicFramePr>
            <p:xfrm rot="16200000">
              <a:off x="672506" y="2552857"/>
              <a:ext cx="1454729" cy="1778001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454729" cy="177800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075725" ay="1819" az="192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405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ello 3D 18" descr="Aereo">
                <a:extLst>
                  <a:ext uri="{FF2B5EF4-FFF2-40B4-BE49-F238E27FC236}">
                    <a16:creationId xmlns:a16="http://schemas.microsoft.com/office/drawing/2014/main" id="{4B741251-0CDA-A858-8B0C-3692493D8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672506" y="2552857"/>
                <a:ext cx="1454729" cy="1778001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Ovale 21">
            <a:extLst>
              <a:ext uri="{FF2B5EF4-FFF2-40B4-BE49-F238E27FC236}">
                <a16:creationId xmlns:a16="http://schemas.microsoft.com/office/drawing/2014/main" id="{2EE94139-CCBD-BC6C-3BD3-7BCD0D9F4E68}"/>
              </a:ext>
            </a:extLst>
          </p:cNvPr>
          <p:cNvSpPr>
            <a:spLocks noChangeAspect="1"/>
          </p:cNvSpPr>
          <p:nvPr/>
        </p:nvSpPr>
        <p:spPr>
          <a:xfrm rot="10800000">
            <a:off x="9987982" y="2608487"/>
            <a:ext cx="1800000" cy="1800000"/>
          </a:xfrm>
          <a:prstGeom prst="ellipse">
            <a:avLst/>
          </a:prstGeom>
          <a:solidFill>
            <a:srgbClr val="FFC000">
              <a:alpha val="54000"/>
            </a:srgbClr>
          </a:solidFill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ello 3D 22" descr="Aereo">
                <a:extLst>
                  <a:ext uri="{FF2B5EF4-FFF2-40B4-BE49-F238E27FC236}">
                    <a16:creationId xmlns:a16="http://schemas.microsoft.com/office/drawing/2014/main" id="{764A9E37-DD55-C10E-D253-0680DA4D0B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2510727"/>
                  </p:ext>
                </p:extLst>
              </p:nvPr>
            </p:nvGraphicFramePr>
            <p:xfrm rot="5400000">
              <a:off x="10171617" y="2606629"/>
              <a:ext cx="1454729" cy="1778001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454729" cy="177800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075725" ay="1819" az="192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4055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ello 3D 22" descr="Aereo">
                <a:extLst>
                  <a:ext uri="{FF2B5EF4-FFF2-40B4-BE49-F238E27FC236}">
                    <a16:creationId xmlns:a16="http://schemas.microsoft.com/office/drawing/2014/main" id="{764A9E37-DD55-C10E-D253-0680DA4D0B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10171617" y="2606629"/>
                <a:ext cx="1454729" cy="1778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FB19D3D-1592-3ABD-6184-822096A167D6}"/>
                  </a:ext>
                </a:extLst>
              </p:cNvPr>
              <p:cNvSpPr txBox="1"/>
              <p:nvPr/>
            </p:nvSpPr>
            <p:spPr>
              <a:xfrm>
                <a:off x="510870" y="578542"/>
                <a:ext cx="2185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sz="240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24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24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)=180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FB19D3D-1592-3ABD-6184-822096A16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70" y="578542"/>
                <a:ext cx="21850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7654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ria aperta, natura, Cumulo, nuvola">
            <a:extLst>
              <a:ext uri="{FF2B5EF4-FFF2-40B4-BE49-F238E27FC236}">
                <a16:creationId xmlns:a16="http://schemas.microsoft.com/office/drawing/2014/main" id="{194DD968-F298-79D2-BEFB-EB6EDE0EF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" y="-6910486"/>
            <a:ext cx="31244661" cy="27484486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06008730-6A12-47E8-70FC-C535C053014B}"/>
              </a:ext>
            </a:extLst>
          </p:cNvPr>
          <p:cNvGrpSpPr>
            <a:grpSpLocks noChangeAspect="1"/>
          </p:cNvGrpSpPr>
          <p:nvPr/>
        </p:nvGrpSpPr>
        <p:grpSpPr>
          <a:xfrm rot="1644469">
            <a:off x="1502590" y="514856"/>
            <a:ext cx="8567731" cy="5363497"/>
            <a:chOff x="4054521" y="2526354"/>
            <a:chExt cx="3004819" cy="1881051"/>
          </a:xfrm>
        </p:grpSpPr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E2AF0E25-A8B3-2B5E-4625-0B4817175884}"/>
                </a:ext>
              </a:extLst>
            </p:cNvPr>
            <p:cNvCxnSpPr>
              <a:cxnSpLocks/>
            </p:cNvCxnSpPr>
            <p:nvPr/>
          </p:nvCxnSpPr>
          <p:spPr>
            <a:xfrm rot="19955531" flipH="1" flipV="1">
              <a:off x="4054521" y="3552220"/>
              <a:ext cx="3004819" cy="356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44BC9F82-A92F-6F67-9EF8-9ACDE82DD889}"/>
                </a:ext>
              </a:extLst>
            </p:cNvPr>
            <p:cNvCxnSpPr/>
            <p:nvPr/>
          </p:nvCxnSpPr>
          <p:spPr>
            <a:xfrm flipV="1">
              <a:off x="4248065" y="2876707"/>
              <a:ext cx="2688269" cy="13565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343884FD-B714-6A27-B437-A18C33E54ED6}"/>
                </a:ext>
              </a:extLst>
            </p:cNvPr>
            <p:cNvSpPr/>
            <p:nvPr/>
          </p:nvSpPr>
          <p:spPr>
            <a:xfrm>
              <a:off x="4735746" y="2526354"/>
              <a:ext cx="1881051" cy="188105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igura a mano libera 49">
              <a:extLst>
                <a:ext uri="{FF2B5EF4-FFF2-40B4-BE49-F238E27FC236}">
                  <a16:creationId xmlns:a16="http://schemas.microsoft.com/office/drawing/2014/main" id="{AFD86F55-C420-C657-1839-C54576E8443D}"/>
                </a:ext>
              </a:extLst>
            </p:cNvPr>
            <p:cNvSpPr/>
            <p:nvPr/>
          </p:nvSpPr>
          <p:spPr>
            <a:xfrm>
              <a:off x="4595067" y="3980863"/>
              <a:ext cx="411982" cy="151887"/>
            </a:xfrm>
            <a:custGeom>
              <a:avLst/>
              <a:gdLst>
                <a:gd name="connsiteX0" fmla="*/ 0 w 361741"/>
                <a:gd name="connsiteY0" fmla="*/ 41355 h 81548"/>
                <a:gd name="connsiteX1" fmla="*/ 211015 w 361741"/>
                <a:gd name="connsiteY1" fmla="*/ 1161 h 81548"/>
                <a:gd name="connsiteX2" fmla="*/ 361741 w 361741"/>
                <a:gd name="connsiteY2" fmla="*/ 81548 h 8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741" h="81548">
                  <a:moveTo>
                    <a:pt x="0" y="41355"/>
                  </a:moveTo>
                  <a:cubicBezTo>
                    <a:pt x="75362" y="17908"/>
                    <a:pt x="150725" y="-5538"/>
                    <a:pt x="211015" y="1161"/>
                  </a:cubicBezTo>
                  <a:cubicBezTo>
                    <a:pt x="271305" y="7860"/>
                    <a:pt x="316523" y="44704"/>
                    <a:pt x="361741" y="81548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B2C16411-BCE5-FB24-FF68-B7EC1645158A}"/>
                </a:ext>
              </a:extLst>
            </p:cNvPr>
            <p:cNvCxnSpPr>
              <a:stCxn id="12" idx="2"/>
            </p:cNvCxnSpPr>
            <p:nvPr/>
          </p:nvCxnSpPr>
          <p:spPr>
            <a:xfrm>
              <a:off x="5007049" y="4132750"/>
              <a:ext cx="150726" cy="1256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998673FC-3426-65EF-FF48-0270A80A32FC}"/>
                </a:ext>
              </a:extLst>
            </p:cNvPr>
            <p:cNvCxnSpPr/>
            <p:nvPr/>
          </p:nvCxnSpPr>
          <p:spPr>
            <a:xfrm flipV="1">
              <a:off x="6294913" y="4007145"/>
              <a:ext cx="159101" cy="17752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D46A2165-4AA6-2874-224C-60364D94C179}"/>
                </a:ext>
              </a:extLst>
            </p:cNvPr>
            <p:cNvCxnSpPr>
              <a:cxnSpLocks/>
            </p:cNvCxnSpPr>
            <p:nvPr/>
          </p:nvCxnSpPr>
          <p:spPr>
            <a:xfrm rot="19955531" flipH="1" flipV="1">
              <a:off x="6362153" y="2743411"/>
              <a:ext cx="50322" cy="2320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igura a mano libera 51">
              <a:extLst>
                <a:ext uri="{FF2B5EF4-FFF2-40B4-BE49-F238E27FC236}">
                  <a16:creationId xmlns:a16="http://schemas.microsoft.com/office/drawing/2014/main" id="{2BF7735B-E448-39AE-3229-59142C0A2756}"/>
                </a:ext>
              </a:extLst>
            </p:cNvPr>
            <p:cNvSpPr/>
            <p:nvPr/>
          </p:nvSpPr>
          <p:spPr>
            <a:xfrm rot="10263597">
              <a:off x="6464072" y="2923826"/>
              <a:ext cx="361741" cy="81548"/>
            </a:xfrm>
            <a:custGeom>
              <a:avLst/>
              <a:gdLst>
                <a:gd name="connsiteX0" fmla="*/ 0 w 361741"/>
                <a:gd name="connsiteY0" fmla="*/ 41355 h 81548"/>
                <a:gd name="connsiteX1" fmla="*/ 211015 w 361741"/>
                <a:gd name="connsiteY1" fmla="*/ 1161 h 81548"/>
                <a:gd name="connsiteX2" fmla="*/ 361741 w 361741"/>
                <a:gd name="connsiteY2" fmla="*/ 81548 h 8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741" h="81548">
                  <a:moveTo>
                    <a:pt x="0" y="41355"/>
                  </a:moveTo>
                  <a:cubicBezTo>
                    <a:pt x="75362" y="17908"/>
                    <a:pt x="150725" y="-5538"/>
                    <a:pt x="211015" y="1161"/>
                  </a:cubicBezTo>
                  <a:cubicBezTo>
                    <a:pt x="271305" y="7860"/>
                    <a:pt x="316523" y="44704"/>
                    <a:pt x="361741" y="81548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igura a mano libera 52">
              <a:extLst>
                <a:ext uri="{FF2B5EF4-FFF2-40B4-BE49-F238E27FC236}">
                  <a16:creationId xmlns:a16="http://schemas.microsoft.com/office/drawing/2014/main" id="{90A3DB09-6D42-1360-D890-5AEDD152127F}"/>
                </a:ext>
              </a:extLst>
            </p:cNvPr>
            <p:cNvSpPr/>
            <p:nvPr/>
          </p:nvSpPr>
          <p:spPr>
            <a:xfrm rot="17697920">
              <a:off x="6492533" y="3059764"/>
              <a:ext cx="361741" cy="81548"/>
            </a:xfrm>
            <a:custGeom>
              <a:avLst/>
              <a:gdLst>
                <a:gd name="connsiteX0" fmla="*/ 0 w 361741"/>
                <a:gd name="connsiteY0" fmla="*/ 41355 h 81548"/>
                <a:gd name="connsiteX1" fmla="*/ 211015 w 361741"/>
                <a:gd name="connsiteY1" fmla="*/ 1161 h 81548"/>
                <a:gd name="connsiteX2" fmla="*/ 361741 w 361741"/>
                <a:gd name="connsiteY2" fmla="*/ 81548 h 8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741" h="81548">
                  <a:moveTo>
                    <a:pt x="0" y="41355"/>
                  </a:moveTo>
                  <a:cubicBezTo>
                    <a:pt x="75362" y="17908"/>
                    <a:pt x="150725" y="-5538"/>
                    <a:pt x="211015" y="1161"/>
                  </a:cubicBezTo>
                  <a:cubicBezTo>
                    <a:pt x="271305" y="7860"/>
                    <a:pt x="316523" y="44704"/>
                    <a:pt x="361741" y="81548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igura a mano libera 51">
            <a:extLst>
              <a:ext uri="{FF2B5EF4-FFF2-40B4-BE49-F238E27FC236}">
                <a16:creationId xmlns:a16="http://schemas.microsoft.com/office/drawing/2014/main" id="{11C26511-DBCF-BFF7-FE51-65A25455820B}"/>
              </a:ext>
            </a:extLst>
          </p:cNvPr>
          <p:cNvSpPr/>
          <p:nvPr/>
        </p:nvSpPr>
        <p:spPr>
          <a:xfrm rot="7740823">
            <a:off x="2713333" y="3009829"/>
            <a:ext cx="913364" cy="310281"/>
          </a:xfrm>
          <a:custGeom>
            <a:avLst/>
            <a:gdLst>
              <a:gd name="connsiteX0" fmla="*/ 0 w 361741"/>
              <a:gd name="connsiteY0" fmla="*/ 41355 h 81548"/>
              <a:gd name="connsiteX1" fmla="*/ 211015 w 361741"/>
              <a:gd name="connsiteY1" fmla="*/ 1161 h 81548"/>
              <a:gd name="connsiteX2" fmla="*/ 361741 w 361741"/>
              <a:gd name="connsiteY2" fmla="*/ 81548 h 8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741" h="81548">
                <a:moveTo>
                  <a:pt x="0" y="41355"/>
                </a:moveTo>
                <a:cubicBezTo>
                  <a:pt x="75362" y="17908"/>
                  <a:pt x="150725" y="-5538"/>
                  <a:pt x="211015" y="1161"/>
                </a:cubicBezTo>
                <a:cubicBezTo>
                  <a:pt x="271305" y="7860"/>
                  <a:pt x="316523" y="44704"/>
                  <a:pt x="361741" y="81548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6D855A7E-BCFF-92BC-7D2A-E22DBF76074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3707811" y="1889549"/>
            <a:ext cx="138765" cy="229229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FF018848-2F6B-BBC9-73FD-7FD4E03498BD}"/>
              </a:ext>
            </a:extLst>
          </p:cNvPr>
          <p:cNvSpPr>
            <a:spLocks noChangeAspect="1"/>
          </p:cNvSpPr>
          <p:nvPr/>
        </p:nvSpPr>
        <p:spPr>
          <a:xfrm rot="4083614">
            <a:off x="2619415" y="3436061"/>
            <a:ext cx="1800000" cy="1800000"/>
          </a:xfrm>
          <a:prstGeom prst="ellipse">
            <a:avLst/>
          </a:prstGeom>
          <a:solidFill>
            <a:schemeClr val="accent1">
              <a:alpha val="64000"/>
            </a:schemeClr>
          </a:solidFill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ello 3D 18" descr="Aereo">
                <a:extLst>
                  <a:ext uri="{FF2B5EF4-FFF2-40B4-BE49-F238E27FC236}">
                    <a16:creationId xmlns:a16="http://schemas.microsoft.com/office/drawing/2014/main" id="{4B741251-0CDA-A858-8B0C-3692493D8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1536381"/>
                  </p:ext>
                </p:extLst>
              </p:nvPr>
            </p:nvGraphicFramePr>
            <p:xfrm rot="20283614">
              <a:off x="2728471" y="3441656"/>
              <a:ext cx="1549797" cy="1777987"/>
            </p:xfrm>
            <a:graphic>
              <a:graphicData uri="http://schemas.microsoft.com/office/drawing/2017/model3d">
                <am3d:model3d r:embed="rId3">
                  <am3d:spPr>
                    <a:xfrm rot="20283614">
                      <a:off x="0" y="0"/>
                      <a:ext cx="1549797" cy="1777987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317758" ay="-1804549" az="4363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4055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ello 3D 18" descr="Aereo">
                <a:extLst>
                  <a:ext uri="{FF2B5EF4-FFF2-40B4-BE49-F238E27FC236}">
                    <a16:creationId xmlns:a16="http://schemas.microsoft.com/office/drawing/2014/main" id="{4B741251-0CDA-A858-8B0C-3692493D8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283614">
                <a:off x="2728471" y="3441656"/>
                <a:ext cx="1549797" cy="1777987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Ovale 21">
            <a:extLst>
              <a:ext uri="{FF2B5EF4-FFF2-40B4-BE49-F238E27FC236}">
                <a16:creationId xmlns:a16="http://schemas.microsoft.com/office/drawing/2014/main" id="{2EE94139-CCBD-BC6C-3BD3-7BCD0D9F4E68}"/>
              </a:ext>
            </a:extLst>
          </p:cNvPr>
          <p:cNvSpPr>
            <a:spLocks noChangeAspect="1"/>
          </p:cNvSpPr>
          <p:nvPr/>
        </p:nvSpPr>
        <p:spPr>
          <a:xfrm rot="14927196">
            <a:off x="7668386" y="1572941"/>
            <a:ext cx="1800000" cy="1800000"/>
          </a:xfrm>
          <a:prstGeom prst="ellipse">
            <a:avLst/>
          </a:prstGeom>
          <a:solidFill>
            <a:srgbClr val="FFC000">
              <a:alpha val="54000"/>
            </a:srgbClr>
          </a:solidFill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ello 3D 22" descr="Aereo">
                <a:extLst>
                  <a:ext uri="{FF2B5EF4-FFF2-40B4-BE49-F238E27FC236}">
                    <a16:creationId xmlns:a16="http://schemas.microsoft.com/office/drawing/2014/main" id="{764A9E37-DD55-C10E-D253-0680DA4D0B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5022923"/>
                  </p:ext>
                </p:extLst>
              </p:nvPr>
            </p:nvGraphicFramePr>
            <p:xfrm rot="9527196">
              <a:off x="7809447" y="1599048"/>
              <a:ext cx="1549805" cy="1758983"/>
            </p:xfrm>
            <a:graphic>
              <a:graphicData uri="http://schemas.microsoft.com/office/drawing/2017/model3d">
                <am3d:model3d r:embed="rId3">
                  <am3d:spPr>
                    <a:xfrm rot="9527196">
                      <a:off x="0" y="0"/>
                      <a:ext cx="1549805" cy="1758983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4851225" ay="-1773946" az="32922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055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ello 3D 22" descr="Aereo">
                <a:extLst>
                  <a:ext uri="{FF2B5EF4-FFF2-40B4-BE49-F238E27FC236}">
                    <a16:creationId xmlns:a16="http://schemas.microsoft.com/office/drawing/2014/main" id="{764A9E37-DD55-C10E-D253-0680DA4D0B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9527196">
                <a:off x="7809447" y="1599048"/>
                <a:ext cx="1549805" cy="1758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3F3A8C1-92A0-D8D4-F8D9-6AD8932DF0FB}"/>
                  </a:ext>
                </a:extLst>
              </p:cNvPr>
              <p:cNvSpPr txBox="1"/>
              <p:nvPr/>
            </p:nvSpPr>
            <p:spPr>
              <a:xfrm>
                <a:off x="510870" y="578542"/>
                <a:ext cx="2185021" cy="478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sz="240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24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24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)=180</m:t>
                      </m:r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3F3A8C1-92A0-D8D4-F8D9-6AD8932DF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70" y="578542"/>
                <a:ext cx="2185021" cy="478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276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ria aperta, natura, Cumulo, nuvola">
            <a:extLst>
              <a:ext uri="{FF2B5EF4-FFF2-40B4-BE49-F238E27FC236}">
                <a16:creationId xmlns:a16="http://schemas.microsoft.com/office/drawing/2014/main" id="{106909F4-B65F-EF2E-1D99-F9F4B23A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94729"/>
            <a:ext cx="31244661" cy="27484486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06008730-6A12-47E8-70FC-C535C053014B}"/>
              </a:ext>
            </a:extLst>
          </p:cNvPr>
          <p:cNvGrpSpPr>
            <a:grpSpLocks noChangeAspect="1"/>
          </p:cNvGrpSpPr>
          <p:nvPr/>
        </p:nvGrpSpPr>
        <p:grpSpPr>
          <a:xfrm rot="1644469">
            <a:off x="1502590" y="514856"/>
            <a:ext cx="8567731" cy="5363497"/>
            <a:chOff x="4054521" y="2526354"/>
            <a:chExt cx="3004819" cy="1881051"/>
          </a:xfrm>
        </p:grpSpPr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E2AF0E25-A8B3-2B5E-4625-0B4817175884}"/>
                </a:ext>
              </a:extLst>
            </p:cNvPr>
            <p:cNvCxnSpPr>
              <a:cxnSpLocks/>
            </p:cNvCxnSpPr>
            <p:nvPr/>
          </p:nvCxnSpPr>
          <p:spPr>
            <a:xfrm rot="19955531" flipH="1" flipV="1">
              <a:off x="4054521" y="3552220"/>
              <a:ext cx="3004819" cy="356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44BC9F82-A92F-6F67-9EF8-9ACDE82DD889}"/>
                </a:ext>
              </a:extLst>
            </p:cNvPr>
            <p:cNvCxnSpPr/>
            <p:nvPr/>
          </p:nvCxnSpPr>
          <p:spPr>
            <a:xfrm flipV="1">
              <a:off x="4248065" y="2876707"/>
              <a:ext cx="2688269" cy="13565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343884FD-B714-6A27-B437-A18C33E54ED6}"/>
                </a:ext>
              </a:extLst>
            </p:cNvPr>
            <p:cNvSpPr/>
            <p:nvPr/>
          </p:nvSpPr>
          <p:spPr>
            <a:xfrm>
              <a:off x="4735746" y="2526354"/>
              <a:ext cx="1881051" cy="188105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igura a mano libera 49">
              <a:extLst>
                <a:ext uri="{FF2B5EF4-FFF2-40B4-BE49-F238E27FC236}">
                  <a16:creationId xmlns:a16="http://schemas.microsoft.com/office/drawing/2014/main" id="{AFD86F55-C420-C657-1839-C54576E8443D}"/>
                </a:ext>
              </a:extLst>
            </p:cNvPr>
            <p:cNvSpPr/>
            <p:nvPr/>
          </p:nvSpPr>
          <p:spPr>
            <a:xfrm>
              <a:off x="4595067" y="3980863"/>
              <a:ext cx="411982" cy="151887"/>
            </a:xfrm>
            <a:custGeom>
              <a:avLst/>
              <a:gdLst>
                <a:gd name="connsiteX0" fmla="*/ 0 w 361741"/>
                <a:gd name="connsiteY0" fmla="*/ 41355 h 81548"/>
                <a:gd name="connsiteX1" fmla="*/ 211015 w 361741"/>
                <a:gd name="connsiteY1" fmla="*/ 1161 h 81548"/>
                <a:gd name="connsiteX2" fmla="*/ 361741 w 361741"/>
                <a:gd name="connsiteY2" fmla="*/ 81548 h 8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741" h="81548">
                  <a:moveTo>
                    <a:pt x="0" y="41355"/>
                  </a:moveTo>
                  <a:cubicBezTo>
                    <a:pt x="75362" y="17908"/>
                    <a:pt x="150725" y="-5538"/>
                    <a:pt x="211015" y="1161"/>
                  </a:cubicBezTo>
                  <a:cubicBezTo>
                    <a:pt x="271305" y="7860"/>
                    <a:pt x="316523" y="44704"/>
                    <a:pt x="361741" y="81548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B2C16411-BCE5-FB24-FF68-B7EC1645158A}"/>
                </a:ext>
              </a:extLst>
            </p:cNvPr>
            <p:cNvCxnSpPr>
              <a:stCxn id="12" idx="2"/>
            </p:cNvCxnSpPr>
            <p:nvPr/>
          </p:nvCxnSpPr>
          <p:spPr>
            <a:xfrm>
              <a:off x="5007049" y="4132750"/>
              <a:ext cx="150726" cy="1256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998673FC-3426-65EF-FF48-0270A80A32FC}"/>
                </a:ext>
              </a:extLst>
            </p:cNvPr>
            <p:cNvCxnSpPr/>
            <p:nvPr/>
          </p:nvCxnSpPr>
          <p:spPr>
            <a:xfrm flipV="1">
              <a:off x="6294913" y="4007145"/>
              <a:ext cx="159101" cy="17752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D46A2165-4AA6-2874-224C-60364D94C179}"/>
                </a:ext>
              </a:extLst>
            </p:cNvPr>
            <p:cNvCxnSpPr>
              <a:cxnSpLocks/>
            </p:cNvCxnSpPr>
            <p:nvPr/>
          </p:nvCxnSpPr>
          <p:spPr>
            <a:xfrm rot="19955531" flipH="1" flipV="1">
              <a:off x="6362153" y="2743411"/>
              <a:ext cx="50322" cy="2320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igura a mano libera 51">
              <a:extLst>
                <a:ext uri="{FF2B5EF4-FFF2-40B4-BE49-F238E27FC236}">
                  <a16:creationId xmlns:a16="http://schemas.microsoft.com/office/drawing/2014/main" id="{2BF7735B-E448-39AE-3229-59142C0A2756}"/>
                </a:ext>
              </a:extLst>
            </p:cNvPr>
            <p:cNvSpPr/>
            <p:nvPr/>
          </p:nvSpPr>
          <p:spPr>
            <a:xfrm rot="10263597">
              <a:off x="6464072" y="2923826"/>
              <a:ext cx="361741" cy="81548"/>
            </a:xfrm>
            <a:custGeom>
              <a:avLst/>
              <a:gdLst>
                <a:gd name="connsiteX0" fmla="*/ 0 w 361741"/>
                <a:gd name="connsiteY0" fmla="*/ 41355 h 81548"/>
                <a:gd name="connsiteX1" fmla="*/ 211015 w 361741"/>
                <a:gd name="connsiteY1" fmla="*/ 1161 h 81548"/>
                <a:gd name="connsiteX2" fmla="*/ 361741 w 361741"/>
                <a:gd name="connsiteY2" fmla="*/ 81548 h 8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741" h="81548">
                  <a:moveTo>
                    <a:pt x="0" y="41355"/>
                  </a:moveTo>
                  <a:cubicBezTo>
                    <a:pt x="75362" y="17908"/>
                    <a:pt x="150725" y="-5538"/>
                    <a:pt x="211015" y="1161"/>
                  </a:cubicBezTo>
                  <a:cubicBezTo>
                    <a:pt x="271305" y="7860"/>
                    <a:pt x="316523" y="44704"/>
                    <a:pt x="361741" y="81548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igura a mano libera 52">
              <a:extLst>
                <a:ext uri="{FF2B5EF4-FFF2-40B4-BE49-F238E27FC236}">
                  <a16:creationId xmlns:a16="http://schemas.microsoft.com/office/drawing/2014/main" id="{90A3DB09-6D42-1360-D890-5AEDD152127F}"/>
                </a:ext>
              </a:extLst>
            </p:cNvPr>
            <p:cNvSpPr/>
            <p:nvPr/>
          </p:nvSpPr>
          <p:spPr>
            <a:xfrm rot="17697920">
              <a:off x="6492533" y="3059764"/>
              <a:ext cx="361741" cy="81548"/>
            </a:xfrm>
            <a:custGeom>
              <a:avLst/>
              <a:gdLst>
                <a:gd name="connsiteX0" fmla="*/ 0 w 361741"/>
                <a:gd name="connsiteY0" fmla="*/ 41355 h 81548"/>
                <a:gd name="connsiteX1" fmla="*/ 211015 w 361741"/>
                <a:gd name="connsiteY1" fmla="*/ 1161 h 81548"/>
                <a:gd name="connsiteX2" fmla="*/ 361741 w 361741"/>
                <a:gd name="connsiteY2" fmla="*/ 81548 h 8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741" h="81548">
                  <a:moveTo>
                    <a:pt x="0" y="41355"/>
                  </a:moveTo>
                  <a:cubicBezTo>
                    <a:pt x="75362" y="17908"/>
                    <a:pt x="150725" y="-5538"/>
                    <a:pt x="211015" y="1161"/>
                  </a:cubicBezTo>
                  <a:cubicBezTo>
                    <a:pt x="271305" y="7860"/>
                    <a:pt x="316523" y="44704"/>
                    <a:pt x="361741" y="81548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igura a mano libera 51">
            <a:extLst>
              <a:ext uri="{FF2B5EF4-FFF2-40B4-BE49-F238E27FC236}">
                <a16:creationId xmlns:a16="http://schemas.microsoft.com/office/drawing/2014/main" id="{11C26511-DBCF-BFF7-FE51-65A25455820B}"/>
              </a:ext>
            </a:extLst>
          </p:cNvPr>
          <p:cNvSpPr/>
          <p:nvPr/>
        </p:nvSpPr>
        <p:spPr>
          <a:xfrm rot="7740823">
            <a:off x="2713333" y="3009829"/>
            <a:ext cx="913364" cy="310281"/>
          </a:xfrm>
          <a:custGeom>
            <a:avLst/>
            <a:gdLst>
              <a:gd name="connsiteX0" fmla="*/ 0 w 361741"/>
              <a:gd name="connsiteY0" fmla="*/ 41355 h 81548"/>
              <a:gd name="connsiteX1" fmla="*/ 211015 w 361741"/>
              <a:gd name="connsiteY1" fmla="*/ 1161 h 81548"/>
              <a:gd name="connsiteX2" fmla="*/ 361741 w 361741"/>
              <a:gd name="connsiteY2" fmla="*/ 81548 h 8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741" h="81548">
                <a:moveTo>
                  <a:pt x="0" y="41355"/>
                </a:moveTo>
                <a:cubicBezTo>
                  <a:pt x="75362" y="17908"/>
                  <a:pt x="150725" y="-5538"/>
                  <a:pt x="211015" y="1161"/>
                </a:cubicBezTo>
                <a:cubicBezTo>
                  <a:pt x="271305" y="7860"/>
                  <a:pt x="316523" y="44704"/>
                  <a:pt x="361741" y="81548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6D855A7E-BCFF-92BC-7D2A-E22DBF76074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3707811" y="1889549"/>
            <a:ext cx="138765" cy="229229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FF018848-2F6B-BBC9-73FD-7FD4E03498BD}"/>
              </a:ext>
            </a:extLst>
          </p:cNvPr>
          <p:cNvSpPr>
            <a:spLocks noChangeAspect="1"/>
          </p:cNvSpPr>
          <p:nvPr/>
        </p:nvSpPr>
        <p:spPr>
          <a:xfrm>
            <a:off x="5114719" y="5097699"/>
            <a:ext cx="1800000" cy="1800000"/>
          </a:xfrm>
          <a:prstGeom prst="ellipse">
            <a:avLst/>
          </a:prstGeom>
          <a:solidFill>
            <a:schemeClr val="accent1">
              <a:alpha val="64000"/>
            </a:schemeClr>
          </a:solidFill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ello 3D 18" descr="Aereo">
                <a:extLst>
                  <a:ext uri="{FF2B5EF4-FFF2-40B4-BE49-F238E27FC236}">
                    <a16:creationId xmlns:a16="http://schemas.microsoft.com/office/drawing/2014/main" id="{4B741251-0CDA-A858-8B0C-3692493D8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2027358"/>
                  </p:ext>
                </p:extLst>
              </p:nvPr>
            </p:nvGraphicFramePr>
            <p:xfrm rot="16200000">
              <a:off x="5418973" y="5112045"/>
              <a:ext cx="1169484" cy="1797014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169484" cy="179701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4756543" ay="3575501" az="-5372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405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ello 3D 18" descr="Aereo">
                <a:extLst>
                  <a:ext uri="{FF2B5EF4-FFF2-40B4-BE49-F238E27FC236}">
                    <a16:creationId xmlns:a16="http://schemas.microsoft.com/office/drawing/2014/main" id="{4B741251-0CDA-A858-8B0C-3692493D8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5418973" y="5112045"/>
                <a:ext cx="1169484" cy="1797014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Ovale 21">
            <a:extLst>
              <a:ext uri="{FF2B5EF4-FFF2-40B4-BE49-F238E27FC236}">
                <a16:creationId xmlns:a16="http://schemas.microsoft.com/office/drawing/2014/main" id="{2EE94139-CCBD-BC6C-3BD3-7BCD0D9F4E68}"/>
              </a:ext>
            </a:extLst>
          </p:cNvPr>
          <p:cNvSpPr>
            <a:spLocks noChangeAspect="1"/>
          </p:cNvSpPr>
          <p:nvPr/>
        </p:nvSpPr>
        <p:spPr>
          <a:xfrm rot="10800000">
            <a:off x="5474899" y="-167779"/>
            <a:ext cx="1800000" cy="1800000"/>
          </a:xfrm>
          <a:prstGeom prst="ellipse">
            <a:avLst/>
          </a:prstGeom>
          <a:solidFill>
            <a:srgbClr val="FFC000">
              <a:alpha val="54000"/>
            </a:srgbClr>
          </a:solidFill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 descr="Aereo">
                <a:extLst>
                  <a:ext uri="{FF2B5EF4-FFF2-40B4-BE49-F238E27FC236}">
                    <a16:creationId xmlns:a16="http://schemas.microsoft.com/office/drawing/2014/main" id="{6DD37839-E799-60B7-E429-36C146DD82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3746417"/>
                  </p:ext>
                </p:extLst>
              </p:nvPr>
            </p:nvGraphicFramePr>
            <p:xfrm rot="5400000">
              <a:off x="5802662" y="-309226"/>
              <a:ext cx="1207517" cy="1758983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207517" cy="1758983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4385764" ay="-3558698" az="74316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055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 descr="Aereo">
                <a:extLst>
                  <a:ext uri="{FF2B5EF4-FFF2-40B4-BE49-F238E27FC236}">
                    <a16:creationId xmlns:a16="http://schemas.microsoft.com/office/drawing/2014/main" id="{6DD37839-E799-60B7-E429-36C146DD82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5802662" y="-309226"/>
                <a:ext cx="1207517" cy="1758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60BD737-AC5A-3609-DAE5-00DE150AF72C}"/>
                  </a:ext>
                </a:extLst>
              </p:cNvPr>
              <p:cNvSpPr txBox="1"/>
              <p:nvPr/>
            </p:nvSpPr>
            <p:spPr>
              <a:xfrm>
                <a:off x="510870" y="578542"/>
                <a:ext cx="2185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sz="240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24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24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)=180</m:t>
                      </m:r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60BD737-AC5A-3609-DAE5-00DE150A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70" y="578542"/>
                <a:ext cx="218502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627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ria aperta, natura, Cumulo, nuvola">
            <a:extLst>
              <a:ext uri="{FF2B5EF4-FFF2-40B4-BE49-F238E27FC236}">
                <a16:creationId xmlns:a16="http://schemas.microsoft.com/office/drawing/2014/main" id="{844C3CC9-8C8D-C098-7ECA-87587C67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52729"/>
            <a:ext cx="31244661" cy="27484486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06008730-6A12-47E8-70FC-C535C053014B}"/>
              </a:ext>
            </a:extLst>
          </p:cNvPr>
          <p:cNvGrpSpPr>
            <a:grpSpLocks noChangeAspect="1"/>
          </p:cNvGrpSpPr>
          <p:nvPr/>
        </p:nvGrpSpPr>
        <p:grpSpPr>
          <a:xfrm rot="1644469">
            <a:off x="1502590" y="514856"/>
            <a:ext cx="8567731" cy="5363497"/>
            <a:chOff x="4054521" y="2526354"/>
            <a:chExt cx="3004819" cy="1881051"/>
          </a:xfrm>
        </p:grpSpPr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E2AF0E25-A8B3-2B5E-4625-0B4817175884}"/>
                </a:ext>
              </a:extLst>
            </p:cNvPr>
            <p:cNvCxnSpPr>
              <a:cxnSpLocks/>
            </p:cNvCxnSpPr>
            <p:nvPr/>
          </p:nvCxnSpPr>
          <p:spPr>
            <a:xfrm rot="19955531" flipH="1" flipV="1">
              <a:off x="4054521" y="3552220"/>
              <a:ext cx="3004819" cy="356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44BC9F82-A92F-6F67-9EF8-9ACDE82DD889}"/>
                </a:ext>
              </a:extLst>
            </p:cNvPr>
            <p:cNvCxnSpPr/>
            <p:nvPr/>
          </p:nvCxnSpPr>
          <p:spPr>
            <a:xfrm flipV="1">
              <a:off x="4248065" y="2876707"/>
              <a:ext cx="2688269" cy="13565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343884FD-B714-6A27-B437-A18C33E54ED6}"/>
                </a:ext>
              </a:extLst>
            </p:cNvPr>
            <p:cNvSpPr/>
            <p:nvPr/>
          </p:nvSpPr>
          <p:spPr>
            <a:xfrm>
              <a:off x="4735746" y="2526354"/>
              <a:ext cx="1881051" cy="188105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igura a mano libera 49">
              <a:extLst>
                <a:ext uri="{FF2B5EF4-FFF2-40B4-BE49-F238E27FC236}">
                  <a16:creationId xmlns:a16="http://schemas.microsoft.com/office/drawing/2014/main" id="{AFD86F55-C420-C657-1839-C54576E8443D}"/>
                </a:ext>
              </a:extLst>
            </p:cNvPr>
            <p:cNvSpPr/>
            <p:nvPr/>
          </p:nvSpPr>
          <p:spPr>
            <a:xfrm>
              <a:off x="4595067" y="3980863"/>
              <a:ext cx="411982" cy="151887"/>
            </a:xfrm>
            <a:custGeom>
              <a:avLst/>
              <a:gdLst>
                <a:gd name="connsiteX0" fmla="*/ 0 w 361741"/>
                <a:gd name="connsiteY0" fmla="*/ 41355 h 81548"/>
                <a:gd name="connsiteX1" fmla="*/ 211015 w 361741"/>
                <a:gd name="connsiteY1" fmla="*/ 1161 h 81548"/>
                <a:gd name="connsiteX2" fmla="*/ 361741 w 361741"/>
                <a:gd name="connsiteY2" fmla="*/ 81548 h 8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741" h="81548">
                  <a:moveTo>
                    <a:pt x="0" y="41355"/>
                  </a:moveTo>
                  <a:cubicBezTo>
                    <a:pt x="75362" y="17908"/>
                    <a:pt x="150725" y="-5538"/>
                    <a:pt x="211015" y="1161"/>
                  </a:cubicBezTo>
                  <a:cubicBezTo>
                    <a:pt x="271305" y="7860"/>
                    <a:pt x="316523" y="44704"/>
                    <a:pt x="361741" y="81548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B2C16411-BCE5-FB24-FF68-B7EC1645158A}"/>
                </a:ext>
              </a:extLst>
            </p:cNvPr>
            <p:cNvCxnSpPr>
              <a:stCxn id="12" idx="2"/>
            </p:cNvCxnSpPr>
            <p:nvPr/>
          </p:nvCxnSpPr>
          <p:spPr>
            <a:xfrm>
              <a:off x="5007049" y="4132750"/>
              <a:ext cx="150726" cy="1256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998673FC-3426-65EF-FF48-0270A80A32FC}"/>
                </a:ext>
              </a:extLst>
            </p:cNvPr>
            <p:cNvCxnSpPr/>
            <p:nvPr/>
          </p:nvCxnSpPr>
          <p:spPr>
            <a:xfrm flipV="1">
              <a:off x="6294913" y="4007145"/>
              <a:ext cx="159101" cy="17752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D46A2165-4AA6-2874-224C-60364D94C179}"/>
                </a:ext>
              </a:extLst>
            </p:cNvPr>
            <p:cNvCxnSpPr>
              <a:cxnSpLocks/>
            </p:cNvCxnSpPr>
            <p:nvPr/>
          </p:nvCxnSpPr>
          <p:spPr>
            <a:xfrm rot="19955531" flipH="1" flipV="1">
              <a:off x="6362153" y="2743411"/>
              <a:ext cx="50322" cy="2320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igura a mano libera 51">
              <a:extLst>
                <a:ext uri="{FF2B5EF4-FFF2-40B4-BE49-F238E27FC236}">
                  <a16:creationId xmlns:a16="http://schemas.microsoft.com/office/drawing/2014/main" id="{2BF7735B-E448-39AE-3229-59142C0A2756}"/>
                </a:ext>
              </a:extLst>
            </p:cNvPr>
            <p:cNvSpPr/>
            <p:nvPr/>
          </p:nvSpPr>
          <p:spPr>
            <a:xfrm rot="10263597">
              <a:off x="6464072" y="2923826"/>
              <a:ext cx="361741" cy="81548"/>
            </a:xfrm>
            <a:custGeom>
              <a:avLst/>
              <a:gdLst>
                <a:gd name="connsiteX0" fmla="*/ 0 w 361741"/>
                <a:gd name="connsiteY0" fmla="*/ 41355 h 81548"/>
                <a:gd name="connsiteX1" fmla="*/ 211015 w 361741"/>
                <a:gd name="connsiteY1" fmla="*/ 1161 h 81548"/>
                <a:gd name="connsiteX2" fmla="*/ 361741 w 361741"/>
                <a:gd name="connsiteY2" fmla="*/ 81548 h 8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741" h="81548">
                  <a:moveTo>
                    <a:pt x="0" y="41355"/>
                  </a:moveTo>
                  <a:cubicBezTo>
                    <a:pt x="75362" y="17908"/>
                    <a:pt x="150725" y="-5538"/>
                    <a:pt x="211015" y="1161"/>
                  </a:cubicBezTo>
                  <a:cubicBezTo>
                    <a:pt x="271305" y="7860"/>
                    <a:pt x="316523" y="44704"/>
                    <a:pt x="361741" y="81548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igura a mano libera 52">
              <a:extLst>
                <a:ext uri="{FF2B5EF4-FFF2-40B4-BE49-F238E27FC236}">
                  <a16:creationId xmlns:a16="http://schemas.microsoft.com/office/drawing/2014/main" id="{90A3DB09-6D42-1360-D890-5AEDD152127F}"/>
                </a:ext>
              </a:extLst>
            </p:cNvPr>
            <p:cNvSpPr/>
            <p:nvPr/>
          </p:nvSpPr>
          <p:spPr>
            <a:xfrm rot="17697920">
              <a:off x="6492533" y="3059764"/>
              <a:ext cx="361741" cy="81548"/>
            </a:xfrm>
            <a:custGeom>
              <a:avLst/>
              <a:gdLst>
                <a:gd name="connsiteX0" fmla="*/ 0 w 361741"/>
                <a:gd name="connsiteY0" fmla="*/ 41355 h 81548"/>
                <a:gd name="connsiteX1" fmla="*/ 211015 w 361741"/>
                <a:gd name="connsiteY1" fmla="*/ 1161 h 81548"/>
                <a:gd name="connsiteX2" fmla="*/ 361741 w 361741"/>
                <a:gd name="connsiteY2" fmla="*/ 81548 h 8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741" h="81548">
                  <a:moveTo>
                    <a:pt x="0" y="41355"/>
                  </a:moveTo>
                  <a:cubicBezTo>
                    <a:pt x="75362" y="17908"/>
                    <a:pt x="150725" y="-5538"/>
                    <a:pt x="211015" y="1161"/>
                  </a:cubicBezTo>
                  <a:cubicBezTo>
                    <a:pt x="271305" y="7860"/>
                    <a:pt x="316523" y="44704"/>
                    <a:pt x="361741" y="81548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igura a mano libera 51">
            <a:extLst>
              <a:ext uri="{FF2B5EF4-FFF2-40B4-BE49-F238E27FC236}">
                <a16:creationId xmlns:a16="http://schemas.microsoft.com/office/drawing/2014/main" id="{11C26511-DBCF-BFF7-FE51-65A25455820B}"/>
              </a:ext>
            </a:extLst>
          </p:cNvPr>
          <p:cNvSpPr/>
          <p:nvPr/>
        </p:nvSpPr>
        <p:spPr>
          <a:xfrm rot="7740823">
            <a:off x="2713333" y="3009829"/>
            <a:ext cx="913364" cy="310281"/>
          </a:xfrm>
          <a:custGeom>
            <a:avLst/>
            <a:gdLst>
              <a:gd name="connsiteX0" fmla="*/ 0 w 361741"/>
              <a:gd name="connsiteY0" fmla="*/ 41355 h 81548"/>
              <a:gd name="connsiteX1" fmla="*/ 211015 w 361741"/>
              <a:gd name="connsiteY1" fmla="*/ 1161 h 81548"/>
              <a:gd name="connsiteX2" fmla="*/ 361741 w 361741"/>
              <a:gd name="connsiteY2" fmla="*/ 81548 h 8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741" h="81548">
                <a:moveTo>
                  <a:pt x="0" y="41355"/>
                </a:moveTo>
                <a:cubicBezTo>
                  <a:pt x="75362" y="17908"/>
                  <a:pt x="150725" y="-5538"/>
                  <a:pt x="211015" y="1161"/>
                </a:cubicBezTo>
                <a:cubicBezTo>
                  <a:pt x="271305" y="7860"/>
                  <a:pt x="316523" y="44704"/>
                  <a:pt x="361741" y="81548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6D855A7E-BCFF-92BC-7D2A-E22DBF76074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3707811" y="1889549"/>
            <a:ext cx="138765" cy="229229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FF018848-2F6B-BBC9-73FD-7FD4E03498BD}"/>
              </a:ext>
            </a:extLst>
          </p:cNvPr>
          <p:cNvSpPr>
            <a:spLocks noChangeAspect="1"/>
          </p:cNvSpPr>
          <p:nvPr/>
        </p:nvSpPr>
        <p:spPr>
          <a:xfrm rot="17731667">
            <a:off x="7490512" y="3679698"/>
            <a:ext cx="1800000" cy="1800000"/>
          </a:xfrm>
          <a:prstGeom prst="ellipse">
            <a:avLst/>
          </a:prstGeom>
          <a:solidFill>
            <a:schemeClr val="accent1">
              <a:alpha val="64000"/>
            </a:schemeClr>
          </a:solidFill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ello 3D 18" descr="Aereo">
                <a:extLst>
                  <a:ext uri="{FF2B5EF4-FFF2-40B4-BE49-F238E27FC236}">
                    <a16:creationId xmlns:a16="http://schemas.microsoft.com/office/drawing/2014/main" id="{4B741251-0CDA-A858-8B0C-3692493D8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803412"/>
                  </p:ext>
                </p:extLst>
              </p:nvPr>
            </p:nvGraphicFramePr>
            <p:xfrm rot="12331667">
              <a:off x="7803123" y="3706163"/>
              <a:ext cx="1188502" cy="1778000"/>
            </p:xfrm>
            <a:graphic>
              <a:graphicData uri="http://schemas.microsoft.com/office/drawing/2017/model3d">
                <am3d:model3d r:embed="rId3">
                  <am3d:spPr>
                    <a:xfrm rot="12331667">
                      <a:off x="0" y="0"/>
                      <a:ext cx="1188502" cy="1778000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363628" ay="-3669170" az="-47608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4055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ello 3D 18" descr="Aereo">
                <a:extLst>
                  <a:ext uri="{FF2B5EF4-FFF2-40B4-BE49-F238E27FC236}">
                    <a16:creationId xmlns:a16="http://schemas.microsoft.com/office/drawing/2014/main" id="{4B741251-0CDA-A858-8B0C-3692493D8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331667">
                <a:off x="7803123" y="3706163"/>
                <a:ext cx="1188502" cy="1778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Ovale 21">
            <a:extLst>
              <a:ext uri="{FF2B5EF4-FFF2-40B4-BE49-F238E27FC236}">
                <a16:creationId xmlns:a16="http://schemas.microsoft.com/office/drawing/2014/main" id="{2EE94139-CCBD-BC6C-3BD3-7BCD0D9F4E68}"/>
              </a:ext>
            </a:extLst>
          </p:cNvPr>
          <p:cNvSpPr>
            <a:spLocks noChangeAspect="1"/>
          </p:cNvSpPr>
          <p:nvPr/>
        </p:nvSpPr>
        <p:spPr>
          <a:xfrm rot="7349304">
            <a:off x="2911022" y="1100697"/>
            <a:ext cx="1800000" cy="1800000"/>
          </a:xfrm>
          <a:prstGeom prst="ellipse">
            <a:avLst/>
          </a:prstGeom>
          <a:solidFill>
            <a:srgbClr val="FFC000">
              <a:alpha val="54000"/>
            </a:srgbClr>
          </a:solidFill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ello 3D 22" descr="Aereo">
                <a:extLst>
                  <a:ext uri="{FF2B5EF4-FFF2-40B4-BE49-F238E27FC236}">
                    <a16:creationId xmlns:a16="http://schemas.microsoft.com/office/drawing/2014/main" id="{764A9E37-DD55-C10E-D253-0680DA4D0B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0049124"/>
                  </p:ext>
                </p:extLst>
              </p:nvPr>
            </p:nvGraphicFramePr>
            <p:xfrm rot="1949304">
              <a:off x="3211832" y="1095510"/>
              <a:ext cx="1188502" cy="1777998"/>
            </p:xfrm>
            <a:graphic>
              <a:graphicData uri="http://schemas.microsoft.com/office/drawing/2017/model3d">
                <am3d:model3d r:embed="rId3">
                  <am3d:spPr>
                    <a:xfrm rot="1949304">
                      <a:off x="0" y="0"/>
                      <a:ext cx="1188502" cy="1777998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3961402" ay="-3472555" az="119645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05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ello 3D 22" descr="Aereo">
                <a:extLst>
                  <a:ext uri="{FF2B5EF4-FFF2-40B4-BE49-F238E27FC236}">
                    <a16:creationId xmlns:a16="http://schemas.microsoft.com/office/drawing/2014/main" id="{764A9E37-DD55-C10E-D253-0680DA4D0B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49304">
                <a:off x="3211832" y="1095510"/>
                <a:ext cx="1188502" cy="1777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DE7FC8F-D056-22A1-90F7-4CC583A1C8C2}"/>
                  </a:ext>
                </a:extLst>
              </p:cNvPr>
              <p:cNvSpPr txBox="1"/>
              <p:nvPr/>
            </p:nvSpPr>
            <p:spPr>
              <a:xfrm>
                <a:off x="510870" y="578542"/>
                <a:ext cx="2185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it-IT" sz="240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24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24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)=180</m:t>
                      </m:r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DE7FC8F-D056-22A1-90F7-4CC583A1C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70" y="578542"/>
                <a:ext cx="218502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92290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</Words>
  <Application>Microsoft Office PowerPoint</Application>
  <PresentationFormat>Widescreen</PresentationFormat>
  <Paragraphs>98</Paragraphs>
  <Slides>23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Valerio Lubrano</dc:creator>
  <cp:lastModifiedBy>Valerio Lubrano</cp:lastModifiedBy>
  <cp:revision>29</cp:revision>
  <dcterms:created xsi:type="dcterms:W3CDTF">2024-07-09T07:44:08Z</dcterms:created>
  <dcterms:modified xsi:type="dcterms:W3CDTF">2024-11-28T15:35:02Z</dcterms:modified>
</cp:coreProperties>
</file>